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5.xml" ContentType="application/vnd.openxmlformats-officedocument.theme+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032" r:id="rId1"/>
    <p:sldMasterId id="2147484057" r:id="rId2"/>
    <p:sldMasterId id="2147484072" r:id="rId3"/>
    <p:sldMasterId id="2147484100" r:id="rId4"/>
    <p:sldMasterId id="2147484102" r:id="rId5"/>
    <p:sldMasterId id="2147484127" r:id="rId6"/>
  </p:sldMasterIdLst>
  <p:notesMasterIdLst>
    <p:notesMasterId r:id="rId24"/>
  </p:notesMasterIdLst>
  <p:sldIdLst>
    <p:sldId id="256" r:id="rId7"/>
    <p:sldId id="257" r:id="rId8"/>
    <p:sldId id="258" r:id="rId9"/>
    <p:sldId id="262" r:id="rId10"/>
    <p:sldId id="263" r:id="rId11"/>
    <p:sldId id="259" r:id="rId12"/>
    <p:sldId id="264" r:id="rId13"/>
    <p:sldId id="260" r:id="rId14"/>
    <p:sldId id="265" r:id="rId15"/>
    <p:sldId id="268" r:id="rId16"/>
    <p:sldId id="269" r:id="rId17"/>
    <p:sldId id="270" r:id="rId18"/>
    <p:sldId id="271" r:id="rId19"/>
    <p:sldId id="272" r:id="rId20"/>
    <p:sldId id="261" r:id="rId21"/>
    <p:sldId id="266" r:id="rId22"/>
    <p:sldId id="26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7" d="100"/>
          <a:sy n="77"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FD538-3224-4C2C-B45E-B99BDAC0575C}" type="datetimeFigureOut">
              <a:rPr lang="el-GR" smtClean="0"/>
              <a:t>4/11/2020</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67C4B-6C10-4999-916B-5452349F0B36}" type="slidenum">
              <a:rPr lang="el-GR" smtClean="0"/>
              <a:t>‹#›</a:t>
            </a:fld>
            <a:endParaRPr lang="el-GR"/>
          </a:p>
        </p:txBody>
      </p:sp>
    </p:spTree>
    <p:extLst>
      <p:ext uri="{BB962C8B-B14F-4D97-AF65-F5344CB8AC3E}">
        <p14:creationId xmlns:p14="http://schemas.microsoft.com/office/powerpoint/2010/main" val="257102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5.xml"/><Relationship Id="rId4" Type="http://schemas.openxmlformats.org/officeDocument/2006/relationships/hyperlink" Target="http://bit.ly/2TtBDfr" TargetMode="Externa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505566" y="801901"/>
            <a:ext cx="1980684" cy="1539060"/>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p:nvPr/>
        </p:nvSpPr>
        <p:spPr>
          <a:xfrm>
            <a:off x="8426253" y="4940986"/>
            <a:ext cx="2342112" cy="2143847"/>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2059834" y="5647497"/>
            <a:ext cx="848647" cy="1133489"/>
          </a:xfrm>
          <a:custGeom>
            <a:avLst/>
            <a:gdLst/>
            <a:ahLst/>
            <a:cxnLst/>
            <a:rect l="l" t="t" r="r" b="b"/>
            <a:pathLst>
              <a:path w="8512" h="11369" extrusionOk="0">
                <a:moveTo>
                  <a:pt x="31" y="0"/>
                </a:moveTo>
                <a:lnTo>
                  <a:pt x="0" y="2553"/>
                </a:lnTo>
                <a:lnTo>
                  <a:pt x="2189" y="2523"/>
                </a:lnTo>
                <a:lnTo>
                  <a:pt x="1551" y="7508"/>
                </a:lnTo>
                <a:lnTo>
                  <a:pt x="5168" y="8146"/>
                </a:lnTo>
                <a:lnTo>
                  <a:pt x="4651" y="10639"/>
                </a:lnTo>
                <a:lnTo>
                  <a:pt x="6688" y="11368"/>
                </a:lnTo>
                <a:lnTo>
                  <a:pt x="8511" y="6566"/>
                </a:lnTo>
                <a:lnTo>
                  <a:pt x="4195" y="4864"/>
                </a:lnTo>
                <a:lnTo>
                  <a:pt x="5046" y="213"/>
                </a:lnTo>
                <a:lnTo>
                  <a:pt x="31" y="0"/>
                </a:ln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rot="-1044449">
            <a:off x="11253884" y="5865242"/>
            <a:ext cx="1504955" cy="1255599"/>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9699195" y="4575911"/>
            <a:ext cx="2171459" cy="1935787"/>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rot="10800000">
            <a:off x="8205201" y="-90338"/>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8111877" y="5506914"/>
            <a:ext cx="1303923" cy="1254693"/>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7777837" y="615068"/>
            <a:ext cx="1104564" cy="1080001"/>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821195" y="-665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8122468" y="150114"/>
            <a:ext cx="415304" cy="34281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358107" y="4436991"/>
            <a:ext cx="1521339" cy="3022752"/>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3389945" y="3437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1057283" y="5148803"/>
            <a:ext cx="623759" cy="1026791"/>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00666" y="5276986"/>
            <a:ext cx="608305" cy="1003823"/>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415613" y="5395203"/>
            <a:ext cx="659729" cy="110633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1279432" y="-4428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25;p2"/>
          <p:cNvSpPr txBox="1">
            <a:spLocks noGrp="1"/>
          </p:cNvSpPr>
          <p:nvPr>
            <p:ph type="ctrTitle"/>
          </p:nvPr>
        </p:nvSpPr>
        <p:spPr>
          <a:xfrm>
            <a:off x="1809600" y="1929133"/>
            <a:ext cx="8572800" cy="19932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101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en-US" smtClean="0"/>
              <a:t>Click to edit Master title style</a:t>
            </a:r>
            <a:endParaRPr/>
          </a:p>
        </p:txBody>
      </p:sp>
      <p:sp>
        <p:nvSpPr>
          <p:cNvPr id="26" name="Google Shape;26;p2"/>
          <p:cNvSpPr/>
          <p:nvPr/>
        </p:nvSpPr>
        <p:spPr>
          <a:xfrm>
            <a:off x="1714843" y="3438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10947067" y="165957"/>
            <a:ext cx="1342421" cy="984931"/>
          </a:xfrm>
          <a:custGeom>
            <a:avLst/>
            <a:gdLst/>
            <a:ahLst/>
            <a:cxnLst/>
            <a:rect l="l" t="t" r="r" b="b"/>
            <a:pathLst>
              <a:path w="9819" h="7204" extrusionOk="0">
                <a:moveTo>
                  <a:pt x="305" y="0"/>
                </a:moveTo>
                <a:lnTo>
                  <a:pt x="1" y="2006"/>
                </a:lnTo>
                <a:lnTo>
                  <a:pt x="5837" y="3040"/>
                </a:lnTo>
                <a:lnTo>
                  <a:pt x="548" y="5502"/>
                </a:lnTo>
                <a:lnTo>
                  <a:pt x="305" y="7204"/>
                </a:lnTo>
                <a:lnTo>
                  <a:pt x="9819" y="3769"/>
                </a:lnTo>
                <a:lnTo>
                  <a:pt x="9819" y="1824"/>
                </a:lnTo>
                <a:lnTo>
                  <a:pt x="305" y="0"/>
                </a:lnTo>
                <a:close/>
              </a:path>
            </a:pathLst>
          </a:custGeom>
          <a:solidFill>
            <a:srgbClr val="EDD1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107683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2"/>
          <p:cNvSpPr txBox="1">
            <a:spLocks noGrp="1"/>
          </p:cNvSpPr>
          <p:nvPr>
            <p:ph type="subTitle" idx="1"/>
          </p:nvPr>
        </p:nvSpPr>
        <p:spPr>
          <a:xfrm>
            <a:off x="1978000" y="3619500"/>
            <a:ext cx="8236000" cy="622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en-US" smtClean="0"/>
              <a:t>Click to edit Master subtitle style</a:t>
            </a:r>
            <a:endParaRPr/>
          </a:p>
        </p:txBody>
      </p:sp>
    </p:spTree>
    <p:extLst>
      <p:ext uri="{BB962C8B-B14F-4D97-AF65-F5344CB8AC3E}">
        <p14:creationId xmlns:p14="http://schemas.microsoft.com/office/powerpoint/2010/main" val="104795693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7"/>
        <p:cNvGrpSpPr/>
        <p:nvPr/>
      </p:nvGrpSpPr>
      <p:grpSpPr>
        <a:xfrm>
          <a:off x="0" y="0"/>
          <a:ext cx="0" cy="0"/>
          <a:chOff x="0" y="0"/>
          <a:chExt cx="0" cy="0"/>
        </a:xfrm>
      </p:grpSpPr>
      <p:sp>
        <p:nvSpPr>
          <p:cNvPr id="118" name="Google Shape;118;p11"/>
          <p:cNvSpPr txBox="1">
            <a:spLocks noGrp="1"/>
          </p:cNvSpPr>
          <p:nvPr>
            <p:ph type="title" hasCustomPrompt="1"/>
          </p:nvPr>
        </p:nvSpPr>
        <p:spPr>
          <a:xfrm>
            <a:off x="960000" y="2293200"/>
            <a:ext cx="10272000" cy="18780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136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19" name="Google Shape;119;p11"/>
          <p:cNvSpPr txBox="1">
            <a:spLocks noGrp="1"/>
          </p:cNvSpPr>
          <p:nvPr>
            <p:ph type="body" idx="1"/>
          </p:nvPr>
        </p:nvSpPr>
        <p:spPr>
          <a:xfrm>
            <a:off x="960000" y="4098400"/>
            <a:ext cx="10272000" cy="4664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pPr lvl="0"/>
            <a:r>
              <a:rPr lang="en-US" smtClean="0"/>
              <a:t>Edit Master text styles</a:t>
            </a:r>
          </a:p>
        </p:txBody>
      </p:sp>
      <p:sp>
        <p:nvSpPr>
          <p:cNvPr id="120" name="Google Shape;120;p11"/>
          <p:cNvSpPr/>
          <p:nvPr/>
        </p:nvSpPr>
        <p:spPr>
          <a:xfrm rot="10800000">
            <a:off x="8813411" y="-578581"/>
            <a:ext cx="1964068" cy="188996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121;p11"/>
          <p:cNvSpPr/>
          <p:nvPr/>
        </p:nvSpPr>
        <p:spPr>
          <a:xfrm>
            <a:off x="675705" y="5380767"/>
            <a:ext cx="2475089" cy="1353008"/>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122;p11"/>
          <p:cNvSpPr/>
          <p:nvPr/>
        </p:nvSpPr>
        <p:spPr>
          <a:xfrm>
            <a:off x="1028708" y="6321607"/>
            <a:ext cx="1472995" cy="1387951"/>
          </a:xfrm>
          <a:custGeom>
            <a:avLst/>
            <a:gdLst/>
            <a:ahLst/>
            <a:cxnLst/>
            <a:rect l="l" t="t" r="r" b="b"/>
            <a:pathLst>
              <a:path w="13586" h="12802" extrusionOk="0">
                <a:moveTo>
                  <a:pt x="9065" y="0"/>
                </a:moveTo>
                <a:cubicBezTo>
                  <a:pt x="7185" y="0"/>
                  <a:pt x="4535" y="984"/>
                  <a:pt x="2888" y="1673"/>
                </a:cubicBezTo>
                <a:cubicBezTo>
                  <a:pt x="1277" y="2342"/>
                  <a:pt x="152" y="3892"/>
                  <a:pt x="91" y="5655"/>
                </a:cubicBezTo>
                <a:cubicBezTo>
                  <a:pt x="91" y="5655"/>
                  <a:pt x="91" y="5685"/>
                  <a:pt x="61" y="5716"/>
                </a:cubicBezTo>
                <a:cubicBezTo>
                  <a:pt x="0" y="8238"/>
                  <a:pt x="213" y="12585"/>
                  <a:pt x="7478" y="12798"/>
                </a:cubicBezTo>
                <a:cubicBezTo>
                  <a:pt x="7568" y="12800"/>
                  <a:pt x="7656" y="12802"/>
                  <a:pt x="7744" y="12802"/>
                </a:cubicBezTo>
                <a:cubicBezTo>
                  <a:pt x="13351" y="12802"/>
                  <a:pt x="13585" y="7110"/>
                  <a:pt x="13466" y="4925"/>
                </a:cubicBezTo>
                <a:cubicBezTo>
                  <a:pt x="13435" y="4317"/>
                  <a:pt x="13314" y="3740"/>
                  <a:pt x="13040" y="3193"/>
                </a:cubicBezTo>
                <a:cubicBezTo>
                  <a:pt x="12463" y="2038"/>
                  <a:pt x="11186" y="62"/>
                  <a:pt x="9149" y="1"/>
                </a:cubicBezTo>
                <a:cubicBezTo>
                  <a:pt x="9121" y="1"/>
                  <a:pt x="9093" y="0"/>
                  <a:pt x="9065"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11"/>
          <p:cNvSpPr/>
          <p:nvPr/>
        </p:nvSpPr>
        <p:spPr>
          <a:xfrm>
            <a:off x="375100" y="5380767"/>
            <a:ext cx="577400" cy="536572"/>
          </a:xfrm>
          <a:custGeom>
            <a:avLst/>
            <a:gdLst/>
            <a:ahLst/>
            <a:cxnLst/>
            <a:rect l="l" t="t" r="r" b="b"/>
            <a:pathLst>
              <a:path w="8056" h="7486" extrusionOk="0">
                <a:moveTo>
                  <a:pt x="3908" y="0"/>
                </a:moveTo>
                <a:cubicBezTo>
                  <a:pt x="3603" y="0"/>
                  <a:pt x="3283" y="25"/>
                  <a:pt x="2949" y="69"/>
                </a:cubicBezTo>
                <a:cubicBezTo>
                  <a:pt x="1" y="465"/>
                  <a:pt x="457" y="7486"/>
                  <a:pt x="457" y="7486"/>
                </a:cubicBezTo>
                <a:lnTo>
                  <a:pt x="2220" y="7486"/>
                </a:lnTo>
                <a:cubicBezTo>
                  <a:pt x="2220" y="7486"/>
                  <a:pt x="1065" y="2015"/>
                  <a:pt x="3800" y="1832"/>
                </a:cubicBezTo>
                <a:cubicBezTo>
                  <a:pt x="3841" y="1830"/>
                  <a:pt x="3882" y="1829"/>
                  <a:pt x="3921" y="1829"/>
                </a:cubicBezTo>
                <a:cubicBezTo>
                  <a:pt x="6500" y="1829"/>
                  <a:pt x="6323" y="6635"/>
                  <a:pt x="6323" y="6635"/>
                </a:cubicBezTo>
                <a:lnTo>
                  <a:pt x="8056" y="6544"/>
                </a:lnTo>
                <a:cubicBezTo>
                  <a:pt x="7786" y="1503"/>
                  <a:pt x="6298" y="0"/>
                  <a:pt x="390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11"/>
          <p:cNvSpPr/>
          <p:nvPr/>
        </p:nvSpPr>
        <p:spPr>
          <a:xfrm>
            <a:off x="2723566" y="5638192"/>
            <a:ext cx="1290157" cy="621032"/>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 name="Google Shape;125;p11"/>
          <p:cNvSpPr/>
          <p:nvPr/>
        </p:nvSpPr>
        <p:spPr>
          <a:xfrm rot="10800000">
            <a:off x="8517491" y="461029"/>
            <a:ext cx="1637283" cy="1108240"/>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11"/>
          <p:cNvSpPr/>
          <p:nvPr/>
        </p:nvSpPr>
        <p:spPr>
          <a:xfrm rot="10800000">
            <a:off x="8018709" y="183384"/>
            <a:ext cx="695336" cy="573953"/>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11"/>
          <p:cNvSpPr/>
          <p:nvPr/>
        </p:nvSpPr>
        <p:spPr>
          <a:xfrm rot="10800000">
            <a:off x="10876818" y="500374"/>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 name="Google Shape;128;p11"/>
          <p:cNvSpPr/>
          <p:nvPr/>
        </p:nvSpPr>
        <p:spPr>
          <a:xfrm rot="10800000">
            <a:off x="1219191" y="1169675"/>
            <a:ext cx="222531" cy="2060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29;p11"/>
          <p:cNvSpPr/>
          <p:nvPr/>
        </p:nvSpPr>
        <p:spPr>
          <a:xfrm rot="10800000">
            <a:off x="11187102" y="1722603"/>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30;p11"/>
          <p:cNvSpPr/>
          <p:nvPr/>
        </p:nvSpPr>
        <p:spPr>
          <a:xfrm rot="10800000">
            <a:off x="844101" y="406377"/>
            <a:ext cx="414599" cy="392103"/>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31;p11"/>
          <p:cNvSpPr/>
          <p:nvPr/>
        </p:nvSpPr>
        <p:spPr>
          <a:xfrm>
            <a:off x="1244617" y="-2328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 name="Google Shape;132;p11"/>
          <p:cNvSpPr/>
          <p:nvPr/>
        </p:nvSpPr>
        <p:spPr>
          <a:xfrm>
            <a:off x="1010099" y="-369540"/>
            <a:ext cx="2602160" cy="28333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33;p11"/>
          <p:cNvSpPr/>
          <p:nvPr/>
        </p:nvSpPr>
        <p:spPr>
          <a:xfrm>
            <a:off x="3150796" y="310353"/>
            <a:ext cx="862944" cy="584143"/>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4" name="Google Shape;134;p11"/>
          <p:cNvSpPr/>
          <p:nvPr/>
        </p:nvSpPr>
        <p:spPr>
          <a:xfrm flipH="1">
            <a:off x="8773501" y="56382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11"/>
          <p:cNvSpPr/>
          <p:nvPr/>
        </p:nvSpPr>
        <p:spPr>
          <a:xfrm flipH="1">
            <a:off x="9731671" y="52537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32895439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36"/>
        <p:cNvGrpSpPr/>
        <p:nvPr/>
      </p:nvGrpSpPr>
      <p:grpSpPr>
        <a:xfrm>
          <a:off x="0" y="0"/>
          <a:ext cx="0" cy="0"/>
          <a:chOff x="0" y="0"/>
          <a:chExt cx="0" cy="0"/>
        </a:xfrm>
      </p:grpSpPr>
    </p:spTree>
    <p:extLst>
      <p:ext uri="{BB962C8B-B14F-4D97-AF65-F5344CB8AC3E}">
        <p14:creationId xmlns:p14="http://schemas.microsoft.com/office/powerpoint/2010/main" val="2659198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37"/>
        <p:cNvGrpSpPr/>
        <p:nvPr/>
      </p:nvGrpSpPr>
      <p:grpSpPr>
        <a:xfrm>
          <a:off x="0" y="0"/>
          <a:ext cx="0" cy="0"/>
          <a:chOff x="0" y="0"/>
          <a:chExt cx="0" cy="0"/>
        </a:xfrm>
      </p:grpSpPr>
      <p:sp>
        <p:nvSpPr>
          <p:cNvPr id="138" name="Google Shape;138;p13"/>
          <p:cNvSpPr txBox="1">
            <a:spLocks noGrp="1"/>
          </p:cNvSpPr>
          <p:nvPr>
            <p:ph type="subTitle" idx="1"/>
          </p:nvPr>
        </p:nvSpPr>
        <p:spPr>
          <a:xfrm>
            <a:off x="1807933" y="3008792"/>
            <a:ext cx="2254000" cy="606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a:spcBef>
                <a:spcPts val="0"/>
              </a:spcBef>
              <a:spcAft>
                <a:spcPts val="0"/>
              </a:spcAft>
              <a:buSzPts val="1400"/>
              <a:buNone/>
              <a:defRPr b="1"/>
            </a:lvl2pPr>
            <a:lvl3pPr lvl="2" algn="ctr">
              <a:spcBef>
                <a:spcPts val="0"/>
              </a:spcBef>
              <a:spcAft>
                <a:spcPts val="0"/>
              </a:spcAft>
              <a:buSzPts val="1400"/>
              <a:buNone/>
              <a:defRPr b="1"/>
            </a:lvl3pPr>
            <a:lvl4pPr lvl="3" algn="ctr">
              <a:spcBef>
                <a:spcPts val="0"/>
              </a:spcBef>
              <a:spcAft>
                <a:spcPts val="0"/>
              </a:spcAft>
              <a:buSzPts val="1400"/>
              <a:buNone/>
              <a:defRPr b="1"/>
            </a:lvl4pPr>
            <a:lvl5pPr lvl="4" algn="ctr">
              <a:spcBef>
                <a:spcPts val="0"/>
              </a:spcBef>
              <a:spcAft>
                <a:spcPts val="0"/>
              </a:spcAft>
              <a:buSzPts val="1400"/>
              <a:buNone/>
              <a:defRPr b="1"/>
            </a:lvl5pPr>
            <a:lvl6pPr lvl="5" algn="ctr">
              <a:spcBef>
                <a:spcPts val="0"/>
              </a:spcBef>
              <a:spcAft>
                <a:spcPts val="0"/>
              </a:spcAft>
              <a:buSzPts val="1400"/>
              <a:buNone/>
              <a:defRPr b="1"/>
            </a:lvl6pPr>
            <a:lvl7pPr lvl="6" algn="ctr">
              <a:spcBef>
                <a:spcPts val="0"/>
              </a:spcBef>
              <a:spcAft>
                <a:spcPts val="0"/>
              </a:spcAft>
              <a:buSzPts val="1400"/>
              <a:buNone/>
              <a:defRPr b="1"/>
            </a:lvl7pPr>
            <a:lvl8pPr lvl="7" algn="ctr">
              <a:spcBef>
                <a:spcPts val="0"/>
              </a:spcBef>
              <a:spcAft>
                <a:spcPts val="0"/>
              </a:spcAft>
              <a:buSzPts val="1400"/>
              <a:buNone/>
              <a:defRPr b="1"/>
            </a:lvl8pPr>
            <a:lvl9pPr lvl="8" algn="ctr">
              <a:spcBef>
                <a:spcPts val="2133"/>
              </a:spcBef>
              <a:spcAft>
                <a:spcPts val="2133"/>
              </a:spcAft>
              <a:buSzPts val="1400"/>
              <a:buNone/>
              <a:defRPr b="1"/>
            </a:lvl9pPr>
          </a:lstStyle>
          <a:p>
            <a:r>
              <a:rPr lang="en-US" smtClean="0"/>
              <a:t>Click to edit Master subtitle style</a:t>
            </a:r>
            <a:endParaRPr/>
          </a:p>
        </p:txBody>
      </p:sp>
      <p:sp>
        <p:nvSpPr>
          <p:cNvPr id="139" name="Google Shape;139;p13"/>
          <p:cNvSpPr txBox="1">
            <a:spLocks noGrp="1"/>
          </p:cNvSpPr>
          <p:nvPr>
            <p:ph type="subTitle" idx="2"/>
          </p:nvPr>
        </p:nvSpPr>
        <p:spPr>
          <a:xfrm>
            <a:off x="4968984" y="3008792"/>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40" name="Google Shape;140;p13"/>
          <p:cNvSpPr txBox="1">
            <a:spLocks noGrp="1"/>
          </p:cNvSpPr>
          <p:nvPr>
            <p:ph type="subTitle" idx="3"/>
          </p:nvPr>
        </p:nvSpPr>
        <p:spPr>
          <a:xfrm>
            <a:off x="8130059" y="3008792"/>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41" name="Google Shape;141;p13"/>
          <p:cNvSpPr txBox="1">
            <a:spLocks noGrp="1"/>
          </p:cNvSpPr>
          <p:nvPr>
            <p:ph type="subTitle" idx="4"/>
          </p:nvPr>
        </p:nvSpPr>
        <p:spPr>
          <a:xfrm>
            <a:off x="1807917" y="3493325"/>
            <a:ext cx="2254000" cy="1173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r>
              <a:rPr lang="en-US" smtClean="0"/>
              <a:t>Click to edit Master subtitle style</a:t>
            </a:r>
            <a:endParaRPr/>
          </a:p>
        </p:txBody>
      </p:sp>
      <p:sp>
        <p:nvSpPr>
          <p:cNvPr id="142" name="Google Shape;142;p13"/>
          <p:cNvSpPr txBox="1">
            <a:spLocks noGrp="1"/>
          </p:cNvSpPr>
          <p:nvPr>
            <p:ph type="subTitle" idx="5"/>
          </p:nvPr>
        </p:nvSpPr>
        <p:spPr>
          <a:xfrm>
            <a:off x="4968984" y="3493325"/>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43" name="Google Shape;143;p13"/>
          <p:cNvSpPr txBox="1">
            <a:spLocks noGrp="1"/>
          </p:cNvSpPr>
          <p:nvPr>
            <p:ph type="subTitle" idx="6"/>
          </p:nvPr>
        </p:nvSpPr>
        <p:spPr>
          <a:xfrm>
            <a:off x="8130059" y="3493325"/>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44" name="Google Shape;144;p13"/>
          <p:cNvSpPr/>
          <p:nvPr/>
        </p:nvSpPr>
        <p:spPr>
          <a:xfrm>
            <a:off x="10255186" y="-571473"/>
            <a:ext cx="2556757" cy="2406497"/>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13"/>
          <p:cNvSpPr/>
          <p:nvPr/>
        </p:nvSpPr>
        <p:spPr>
          <a:xfrm>
            <a:off x="9739984" y="94468"/>
            <a:ext cx="934965" cy="88039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13"/>
          <p:cNvSpPr/>
          <p:nvPr/>
        </p:nvSpPr>
        <p:spPr>
          <a:xfrm rot="-1210916" flipH="1">
            <a:off x="11124944" y="902380"/>
            <a:ext cx="1599056" cy="1251369"/>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13"/>
          <p:cNvSpPr/>
          <p:nvPr/>
        </p:nvSpPr>
        <p:spPr>
          <a:xfrm rot="332329">
            <a:off x="867475" y="5499024"/>
            <a:ext cx="2935189" cy="1604521"/>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8" name="Google Shape;148;p13"/>
          <p:cNvSpPr/>
          <p:nvPr/>
        </p:nvSpPr>
        <p:spPr>
          <a:xfrm>
            <a:off x="147072" y="201204"/>
            <a:ext cx="1139057" cy="1054400"/>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9" name="Google Shape;149;p13"/>
          <p:cNvSpPr/>
          <p:nvPr/>
        </p:nvSpPr>
        <p:spPr>
          <a:xfrm rot="10800000">
            <a:off x="615489" y="-46406"/>
            <a:ext cx="1614108" cy="1162139"/>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0" name="Google Shape;150;p13"/>
          <p:cNvSpPr/>
          <p:nvPr/>
        </p:nvSpPr>
        <p:spPr>
          <a:xfrm rot="10800000">
            <a:off x="403423" y="720008"/>
            <a:ext cx="1113157" cy="928627"/>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1" name="Google Shape;151;p13"/>
          <p:cNvSpPr/>
          <p:nvPr/>
        </p:nvSpPr>
        <p:spPr>
          <a:xfrm rot="10800000">
            <a:off x="1693235" y="201217"/>
            <a:ext cx="706832" cy="68014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 name="Google Shape;152;p13"/>
          <p:cNvSpPr/>
          <p:nvPr/>
        </p:nvSpPr>
        <p:spPr>
          <a:xfrm>
            <a:off x="8685734" y="5368800"/>
            <a:ext cx="796300" cy="75013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3" name="Google Shape;153;p13"/>
          <p:cNvSpPr/>
          <p:nvPr/>
        </p:nvSpPr>
        <p:spPr>
          <a:xfrm>
            <a:off x="9124434" y="5722501"/>
            <a:ext cx="1034500" cy="86423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4" name="Google Shape;154;p13"/>
          <p:cNvSpPr/>
          <p:nvPr/>
        </p:nvSpPr>
        <p:spPr>
          <a:xfrm>
            <a:off x="796900" y="3008800"/>
            <a:ext cx="227053" cy="204725"/>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5" name="Google Shape;155;p13"/>
          <p:cNvSpPr/>
          <p:nvPr/>
        </p:nvSpPr>
        <p:spPr>
          <a:xfrm>
            <a:off x="4968994" y="5786938"/>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6" name="Google Shape;156;p13"/>
          <p:cNvSpPr/>
          <p:nvPr/>
        </p:nvSpPr>
        <p:spPr>
          <a:xfrm>
            <a:off x="11118460" y="4059738"/>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7" name="Google Shape;157;p13"/>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500"/>
              <a:buNone/>
              <a:defRPr sz="6000"/>
            </a:lvl1pPr>
            <a:lvl2pPr lvl="1" algn="ctr">
              <a:spcBef>
                <a:spcPts val="0"/>
              </a:spcBef>
              <a:spcAft>
                <a:spcPts val="0"/>
              </a:spcAft>
              <a:buSzPts val="2800"/>
              <a:buNone/>
              <a:defRPr>
                <a:latin typeface="IBM Plex Sans"/>
                <a:ea typeface="IBM Plex Sans"/>
                <a:cs typeface="IBM Plex Sans"/>
                <a:sym typeface="IBM Plex Sans"/>
              </a:defRPr>
            </a:lvl2pPr>
            <a:lvl3pPr lvl="2" algn="ctr">
              <a:spcBef>
                <a:spcPts val="0"/>
              </a:spcBef>
              <a:spcAft>
                <a:spcPts val="0"/>
              </a:spcAft>
              <a:buSzPts val="2800"/>
              <a:buNone/>
              <a:defRPr>
                <a:latin typeface="IBM Plex Sans"/>
                <a:ea typeface="IBM Plex Sans"/>
                <a:cs typeface="IBM Plex Sans"/>
                <a:sym typeface="IBM Plex Sans"/>
              </a:defRPr>
            </a:lvl3pPr>
            <a:lvl4pPr lvl="3" algn="ctr">
              <a:spcBef>
                <a:spcPts val="0"/>
              </a:spcBef>
              <a:spcAft>
                <a:spcPts val="0"/>
              </a:spcAft>
              <a:buSzPts val="2800"/>
              <a:buNone/>
              <a:defRPr>
                <a:latin typeface="IBM Plex Sans"/>
                <a:ea typeface="IBM Plex Sans"/>
                <a:cs typeface="IBM Plex Sans"/>
                <a:sym typeface="IBM Plex Sans"/>
              </a:defRPr>
            </a:lvl4pPr>
            <a:lvl5pPr lvl="4" algn="ctr">
              <a:spcBef>
                <a:spcPts val="0"/>
              </a:spcBef>
              <a:spcAft>
                <a:spcPts val="0"/>
              </a:spcAft>
              <a:buSzPts val="2800"/>
              <a:buNone/>
              <a:defRPr>
                <a:latin typeface="IBM Plex Sans"/>
                <a:ea typeface="IBM Plex Sans"/>
                <a:cs typeface="IBM Plex Sans"/>
                <a:sym typeface="IBM Plex Sans"/>
              </a:defRPr>
            </a:lvl5pPr>
            <a:lvl6pPr lvl="5" algn="ctr">
              <a:spcBef>
                <a:spcPts val="0"/>
              </a:spcBef>
              <a:spcAft>
                <a:spcPts val="0"/>
              </a:spcAft>
              <a:buSzPts val="2800"/>
              <a:buNone/>
              <a:defRPr>
                <a:latin typeface="IBM Plex Sans"/>
                <a:ea typeface="IBM Plex Sans"/>
                <a:cs typeface="IBM Plex Sans"/>
                <a:sym typeface="IBM Plex Sans"/>
              </a:defRPr>
            </a:lvl6pPr>
            <a:lvl7pPr lvl="6" algn="ctr">
              <a:spcBef>
                <a:spcPts val="0"/>
              </a:spcBef>
              <a:spcAft>
                <a:spcPts val="0"/>
              </a:spcAft>
              <a:buSzPts val="2800"/>
              <a:buNone/>
              <a:defRPr>
                <a:latin typeface="IBM Plex Sans"/>
                <a:ea typeface="IBM Plex Sans"/>
                <a:cs typeface="IBM Plex Sans"/>
                <a:sym typeface="IBM Plex Sans"/>
              </a:defRPr>
            </a:lvl7pPr>
            <a:lvl8pPr lvl="7" algn="ctr">
              <a:spcBef>
                <a:spcPts val="0"/>
              </a:spcBef>
              <a:spcAft>
                <a:spcPts val="0"/>
              </a:spcAft>
              <a:buSzPts val="2800"/>
              <a:buNone/>
              <a:defRPr>
                <a:latin typeface="IBM Plex Sans"/>
                <a:ea typeface="IBM Plex Sans"/>
                <a:cs typeface="IBM Plex Sans"/>
                <a:sym typeface="IBM Plex Sans"/>
              </a:defRPr>
            </a:lvl8pPr>
            <a:lvl9pPr lvl="8" algn="ctr">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47360278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58"/>
        <p:cNvGrpSpPr/>
        <p:nvPr/>
      </p:nvGrpSpPr>
      <p:grpSpPr>
        <a:xfrm>
          <a:off x="0" y="0"/>
          <a:ext cx="0" cy="0"/>
          <a:chOff x="0" y="0"/>
          <a:chExt cx="0" cy="0"/>
        </a:xfrm>
      </p:grpSpPr>
      <p:sp>
        <p:nvSpPr>
          <p:cNvPr id="159" name="Google Shape;159;p14"/>
          <p:cNvSpPr/>
          <p:nvPr/>
        </p:nvSpPr>
        <p:spPr>
          <a:xfrm>
            <a:off x="9552122" y="-230821"/>
            <a:ext cx="1734932" cy="1631240"/>
          </a:xfrm>
          <a:custGeom>
            <a:avLst/>
            <a:gdLst/>
            <a:ahLst/>
            <a:cxnLst/>
            <a:rect l="l" t="t" r="r" b="b"/>
            <a:pathLst>
              <a:path w="13586" h="12774" extrusionOk="0">
                <a:moveTo>
                  <a:pt x="8983" y="0"/>
                </a:moveTo>
                <a:cubicBezTo>
                  <a:pt x="7106" y="0"/>
                  <a:pt x="4480" y="966"/>
                  <a:pt x="2857" y="1644"/>
                </a:cubicBezTo>
                <a:cubicBezTo>
                  <a:pt x="1246" y="2343"/>
                  <a:pt x="122" y="3863"/>
                  <a:pt x="61" y="5626"/>
                </a:cubicBezTo>
                <a:cubicBezTo>
                  <a:pt x="61" y="5656"/>
                  <a:pt x="61" y="5656"/>
                  <a:pt x="61" y="5687"/>
                </a:cubicBezTo>
                <a:cubicBezTo>
                  <a:pt x="0" y="8210"/>
                  <a:pt x="213" y="12556"/>
                  <a:pt x="7447" y="12769"/>
                </a:cubicBezTo>
                <a:cubicBezTo>
                  <a:pt x="7537" y="12772"/>
                  <a:pt x="7626" y="12773"/>
                  <a:pt x="7713" y="12773"/>
                </a:cubicBezTo>
                <a:cubicBezTo>
                  <a:pt x="13322" y="12773"/>
                  <a:pt x="13585" y="7081"/>
                  <a:pt x="13465" y="4897"/>
                </a:cubicBezTo>
                <a:cubicBezTo>
                  <a:pt x="13435" y="4289"/>
                  <a:pt x="13283" y="3711"/>
                  <a:pt x="13009" y="3194"/>
                </a:cubicBezTo>
                <a:cubicBezTo>
                  <a:pt x="12462" y="2009"/>
                  <a:pt x="11186" y="33"/>
                  <a:pt x="9149" y="3"/>
                </a:cubicBezTo>
                <a:cubicBezTo>
                  <a:pt x="9094" y="1"/>
                  <a:pt x="9039" y="0"/>
                  <a:pt x="8983"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0" name="Google Shape;160;p14"/>
          <p:cNvSpPr/>
          <p:nvPr/>
        </p:nvSpPr>
        <p:spPr>
          <a:xfrm>
            <a:off x="9718909" y="835849"/>
            <a:ext cx="1401380" cy="1300113"/>
          </a:xfrm>
          <a:custGeom>
            <a:avLst/>
            <a:gdLst/>
            <a:ahLst/>
            <a:cxnLst/>
            <a:rect l="l" t="t" r="r" b="b"/>
            <a:pathLst>
              <a:path w="10974" h="10181" extrusionOk="0">
                <a:moveTo>
                  <a:pt x="5295" y="0"/>
                </a:moveTo>
                <a:cubicBezTo>
                  <a:pt x="4887" y="0"/>
                  <a:pt x="4459" y="32"/>
                  <a:pt x="4013" y="89"/>
                </a:cubicBezTo>
                <a:cubicBezTo>
                  <a:pt x="1" y="636"/>
                  <a:pt x="609" y="10181"/>
                  <a:pt x="609" y="10181"/>
                </a:cubicBezTo>
                <a:lnTo>
                  <a:pt x="3010" y="10181"/>
                </a:lnTo>
                <a:cubicBezTo>
                  <a:pt x="3010" y="10181"/>
                  <a:pt x="1429" y="2734"/>
                  <a:pt x="5138" y="2491"/>
                </a:cubicBezTo>
                <a:cubicBezTo>
                  <a:pt x="5195" y="2487"/>
                  <a:pt x="5252" y="2486"/>
                  <a:pt x="5308" y="2486"/>
                </a:cubicBezTo>
                <a:cubicBezTo>
                  <a:pt x="8869" y="2486"/>
                  <a:pt x="8633" y="9056"/>
                  <a:pt x="8633" y="9056"/>
                </a:cubicBezTo>
                <a:lnTo>
                  <a:pt x="10974" y="8904"/>
                </a:lnTo>
                <a:cubicBezTo>
                  <a:pt x="10595" y="2015"/>
                  <a:pt x="8560" y="0"/>
                  <a:pt x="5295"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1" name="Google Shape;161;p14"/>
          <p:cNvSpPr/>
          <p:nvPr/>
        </p:nvSpPr>
        <p:spPr>
          <a:xfrm>
            <a:off x="9634118" y="6105818"/>
            <a:ext cx="2332951" cy="1122993"/>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2" name="Google Shape;162;p14"/>
          <p:cNvSpPr/>
          <p:nvPr/>
        </p:nvSpPr>
        <p:spPr>
          <a:xfrm>
            <a:off x="1073033" y="57914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3" name="Google Shape;163;p14"/>
          <p:cNvSpPr/>
          <p:nvPr/>
        </p:nvSpPr>
        <p:spPr>
          <a:xfrm>
            <a:off x="635868" y="55339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4" name="Google Shape;164;p14"/>
          <p:cNvSpPr/>
          <p:nvPr/>
        </p:nvSpPr>
        <p:spPr>
          <a:xfrm>
            <a:off x="10802803" y="5612744"/>
            <a:ext cx="1734973" cy="1546673"/>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5" name="Google Shape;165;p14"/>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166" name="Google Shape;166;p14"/>
          <p:cNvSpPr/>
          <p:nvPr/>
        </p:nvSpPr>
        <p:spPr>
          <a:xfrm flipH="1">
            <a:off x="-619936" y="-571473"/>
            <a:ext cx="2556757" cy="2406497"/>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7" name="Google Shape;167;p14"/>
          <p:cNvSpPr/>
          <p:nvPr/>
        </p:nvSpPr>
        <p:spPr>
          <a:xfrm flipH="1">
            <a:off x="1517058" y="94468"/>
            <a:ext cx="934965" cy="88039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8" name="Google Shape;168;p14"/>
          <p:cNvSpPr/>
          <p:nvPr/>
        </p:nvSpPr>
        <p:spPr>
          <a:xfrm rot="1210916">
            <a:off x="-531993" y="902380"/>
            <a:ext cx="1599056" cy="1251369"/>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9" name="Google Shape;169;p14"/>
          <p:cNvSpPr txBox="1">
            <a:spLocks noGrp="1"/>
          </p:cNvSpPr>
          <p:nvPr>
            <p:ph type="title" idx="2" hasCustomPrompt="1"/>
          </p:nvPr>
        </p:nvSpPr>
        <p:spPr>
          <a:xfrm>
            <a:off x="2563641" y="1867833"/>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0" name="Google Shape;170;p14"/>
          <p:cNvSpPr txBox="1">
            <a:spLocks noGrp="1"/>
          </p:cNvSpPr>
          <p:nvPr>
            <p:ph type="subTitle" idx="1"/>
          </p:nvPr>
        </p:nvSpPr>
        <p:spPr>
          <a:xfrm>
            <a:off x="2238641" y="2620900"/>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1" name="Google Shape;171;p14"/>
          <p:cNvSpPr txBox="1">
            <a:spLocks noGrp="1"/>
          </p:cNvSpPr>
          <p:nvPr>
            <p:ph type="subTitle" idx="3"/>
          </p:nvPr>
        </p:nvSpPr>
        <p:spPr>
          <a:xfrm>
            <a:off x="2307241" y="3054092"/>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2" name="Google Shape;172;p14"/>
          <p:cNvSpPr txBox="1">
            <a:spLocks noGrp="1"/>
          </p:cNvSpPr>
          <p:nvPr>
            <p:ph type="title" idx="4" hasCustomPrompt="1"/>
          </p:nvPr>
        </p:nvSpPr>
        <p:spPr>
          <a:xfrm>
            <a:off x="6898711" y="1867833"/>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3" name="Google Shape;173;p14"/>
          <p:cNvSpPr txBox="1">
            <a:spLocks noGrp="1"/>
          </p:cNvSpPr>
          <p:nvPr>
            <p:ph type="subTitle" idx="5"/>
          </p:nvPr>
        </p:nvSpPr>
        <p:spPr>
          <a:xfrm>
            <a:off x="6573711" y="2620900"/>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4" name="Google Shape;174;p14"/>
          <p:cNvSpPr txBox="1">
            <a:spLocks noGrp="1"/>
          </p:cNvSpPr>
          <p:nvPr>
            <p:ph type="subTitle" idx="6"/>
          </p:nvPr>
        </p:nvSpPr>
        <p:spPr>
          <a:xfrm>
            <a:off x="6642311" y="3054092"/>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5" name="Google Shape;175;p14"/>
          <p:cNvSpPr txBox="1">
            <a:spLocks noGrp="1"/>
          </p:cNvSpPr>
          <p:nvPr>
            <p:ph type="title" idx="7" hasCustomPrompt="1"/>
          </p:nvPr>
        </p:nvSpPr>
        <p:spPr>
          <a:xfrm>
            <a:off x="2563641" y="3891300"/>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6" name="Google Shape;176;p14"/>
          <p:cNvSpPr txBox="1">
            <a:spLocks noGrp="1"/>
          </p:cNvSpPr>
          <p:nvPr>
            <p:ph type="subTitle" idx="8"/>
          </p:nvPr>
        </p:nvSpPr>
        <p:spPr>
          <a:xfrm>
            <a:off x="2238641" y="4644367"/>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7" name="Google Shape;177;p14"/>
          <p:cNvSpPr txBox="1">
            <a:spLocks noGrp="1"/>
          </p:cNvSpPr>
          <p:nvPr>
            <p:ph type="subTitle" idx="9"/>
          </p:nvPr>
        </p:nvSpPr>
        <p:spPr>
          <a:xfrm>
            <a:off x="2307241" y="5077559"/>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8" name="Google Shape;178;p14"/>
          <p:cNvSpPr txBox="1">
            <a:spLocks noGrp="1"/>
          </p:cNvSpPr>
          <p:nvPr>
            <p:ph type="title" idx="13" hasCustomPrompt="1"/>
          </p:nvPr>
        </p:nvSpPr>
        <p:spPr>
          <a:xfrm>
            <a:off x="6898711" y="3891300"/>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9" name="Google Shape;179;p14"/>
          <p:cNvSpPr txBox="1">
            <a:spLocks noGrp="1"/>
          </p:cNvSpPr>
          <p:nvPr>
            <p:ph type="subTitle" idx="14"/>
          </p:nvPr>
        </p:nvSpPr>
        <p:spPr>
          <a:xfrm>
            <a:off x="6573711" y="4644367"/>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80" name="Google Shape;180;p14"/>
          <p:cNvSpPr txBox="1">
            <a:spLocks noGrp="1"/>
          </p:cNvSpPr>
          <p:nvPr>
            <p:ph type="subTitle" idx="15"/>
          </p:nvPr>
        </p:nvSpPr>
        <p:spPr>
          <a:xfrm>
            <a:off x="6642311" y="5077559"/>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81" name="Google Shape;181;p14"/>
          <p:cNvSpPr/>
          <p:nvPr/>
        </p:nvSpPr>
        <p:spPr>
          <a:xfrm>
            <a:off x="10702900" y="4218103"/>
            <a:ext cx="133933" cy="120763"/>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14"/>
          <p:cNvSpPr/>
          <p:nvPr/>
        </p:nvSpPr>
        <p:spPr>
          <a:xfrm>
            <a:off x="5982470" y="6041764"/>
            <a:ext cx="346107" cy="34691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14"/>
          <p:cNvSpPr/>
          <p:nvPr/>
        </p:nvSpPr>
        <p:spPr>
          <a:xfrm>
            <a:off x="1233834" y="2992934"/>
            <a:ext cx="133937" cy="134241"/>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41600904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1835184" y="4102100"/>
            <a:ext cx="8521600" cy="542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accent6"/>
              </a:buClr>
              <a:buSzPts val="1800"/>
              <a:buNone/>
              <a:defRPr sz="2933">
                <a:solidFill>
                  <a:schemeClr val="accent6"/>
                </a:solidFill>
              </a:defRPr>
            </a:lvl1pPr>
            <a:lvl2pPr lvl="1">
              <a:spcBef>
                <a:spcPts val="0"/>
              </a:spcBef>
              <a:spcAft>
                <a:spcPts val="0"/>
              </a:spcAft>
              <a:buSzPts val="1800"/>
              <a:buFont typeface="IBM Plex Sans"/>
              <a:buNone/>
              <a:defRPr sz="2400">
                <a:latin typeface="IBM Plex Sans"/>
                <a:ea typeface="IBM Plex Sans"/>
                <a:cs typeface="IBM Plex Sans"/>
                <a:sym typeface="IBM Plex Sans"/>
              </a:defRPr>
            </a:lvl2pPr>
            <a:lvl3pPr lvl="2">
              <a:spcBef>
                <a:spcPts val="0"/>
              </a:spcBef>
              <a:spcAft>
                <a:spcPts val="0"/>
              </a:spcAft>
              <a:buSzPts val="1800"/>
              <a:buFont typeface="IBM Plex Sans"/>
              <a:buNone/>
              <a:defRPr sz="2400">
                <a:latin typeface="IBM Plex Sans"/>
                <a:ea typeface="IBM Plex Sans"/>
                <a:cs typeface="IBM Plex Sans"/>
                <a:sym typeface="IBM Plex Sans"/>
              </a:defRPr>
            </a:lvl3pPr>
            <a:lvl4pPr lvl="3">
              <a:spcBef>
                <a:spcPts val="0"/>
              </a:spcBef>
              <a:spcAft>
                <a:spcPts val="0"/>
              </a:spcAft>
              <a:buSzPts val="1800"/>
              <a:buFont typeface="IBM Plex Sans"/>
              <a:buNone/>
              <a:defRPr sz="2400">
                <a:latin typeface="IBM Plex Sans"/>
                <a:ea typeface="IBM Plex Sans"/>
                <a:cs typeface="IBM Plex Sans"/>
                <a:sym typeface="IBM Plex Sans"/>
              </a:defRPr>
            </a:lvl4pPr>
            <a:lvl5pPr lvl="4">
              <a:spcBef>
                <a:spcPts val="0"/>
              </a:spcBef>
              <a:spcAft>
                <a:spcPts val="0"/>
              </a:spcAft>
              <a:buSzPts val="1800"/>
              <a:buFont typeface="IBM Plex Sans"/>
              <a:buNone/>
              <a:defRPr sz="2400">
                <a:latin typeface="IBM Plex Sans"/>
                <a:ea typeface="IBM Plex Sans"/>
                <a:cs typeface="IBM Plex Sans"/>
                <a:sym typeface="IBM Plex Sans"/>
              </a:defRPr>
            </a:lvl5pPr>
            <a:lvl6pPr lvl="5">
              <a:spcBef>
                <a:spcPts val="0"/>
              </a:spcBef>
              <a:spcAft>
                <a:spcPts val="0"/>
              </a:spcAft>
              <a:buSzPts val="1800"/>
              <a:buFont typeface="IBM Plex Sans"/>
              <a:buNone/>
              <a:defRPr sz="2400">
                <a:latin typeface="IBM Plex Sans"/>
                <a:ea typeface="IBM Plex Sans"/>
                <a:cs typeface="IBM Plex Sans"/>
                <a:sym typeface="IBM Plex Sans"/>
              </a:defRPr>
            </a:lvl6pPr>
            <a:lvl7pPr lvl="6">
              <a:spcBef>
                <a:spcPts val="0"/>
              </a:spcBef>
              <a:spcAft>
                <a:spcPts val="0"/>
              </a:spcAft>
              <a:buSzPts val="1800"/>
              <a:buFont typeface="IBM Plex Sans"/>
              <a:buNone/>
              <a:defRPr sz="2400">
                <a:latin typeface="IBM Plex Sans"/>
                <a:ea typeface="IBM Plex Sans"/>
                <a:cs typeface="IBM Plex Sans"/>
                <a:sym typeface="IBM Plex Sans"/>
              </a:defRPr>
            </a:lvl7pPr>
            <a:lvl8pPr lvl="7">
              <a:spcBef>
                <a:spcPts val="0"/>
              </a:spcBef>
              <a:spcAft>
                <a:spcPts val="0"/>
              </a:spcAft>
              <a:buSzPts val="1800"/>
              <a:buFont typeface="IBM Plex Sans"/>
              <a:buNone/>
              <a:defRPr sz="2400">
                <a:latin typeface="IBM Plex Sans"/>
                <a:ea typeface="IBM Plex Sans"/>
                <a:cs typeface="IBM Plex Sans"/>
                <a:sym typeface="IBM Plex Sans"/>
              </a:defRPr>
            </a:lvl8pPr>
            <a:lvl9pPr lvl="8">
              <a:spcBef>
                <a:spcPts val="0"/>
              </a:spcBef>
              <a:spcAft>
                <a:spcPts val="0"/>
              </a:spcAft>
              <a:buSzPts val="1800"/>
              <a:buFont typeface="IBM Plex Sans"/>
              <a:buNone/>
              <a:defRPr sz="2400">
                <a:latin typeface="IBM Plex Sans"/>
                <a:ea typeface="IBM Plex Sans"/>
                <a:cs typeface="IBM Plex Sans"/>
                <a:sym typeface="IBM Plex Sans"/>
              </a:defRPr>
            </a:lvl9pPr>
          </a:lstStyle>
          <a:p>
            <a:r>
              <a:rPr lang="en-US" smtClean="0"/>
              <a:t>Click to edit Master title style</a:t>
            </a:r>
            <a:endParaRPr/>
          </a:p>
        </p:txBody>
      </p:sp>
      <p:sp>
        <p:nvSpPr>
          <p:cNvPr id="186" name="Google Shape;186;p15"/>
          <p:cNvSpPr txBox="1">
            <a:spLocks noGrp="1"/>
          </p:cNvSpPr>
          <p:nvPr>
            <p:ph type="subTitle" idx="1"/>
          </p:nvPr>
        </p:nvSpPr>
        <p:spPr>
          <a:xfrm>
            <a:off x="1835200" y="2213484"/>
            <a:ext cx="8521600" cy="1888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3500"/>
              <a:buNone/>
              <a:defRPr sz="3600">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r>
              <a:rPr lang="en-US" smtClean="0"/>
              <a:t>Click to edit Master subtitle style</a:t>
            </a:r>
            <a:endParaRPr/>
          </a:p>
        </p:txBody>
      </p:sp>
      <p:sp>
        <p:nvSpPr>
          <p:cNvPr id="187" name="Google Shape;187;p15"/>
          <p:cNvSpPr/>
          <p:nvPr/>
        </p:nvSpPr>
        <p:spPr>
          <a:xfrm flipH="1">
            <a:off x="10112317" y="-1554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8" name="Google Shape;188;p15"/>
          <p:cNvSpPr/>
          <p:nvPr/>
        </p:nvSpPr>
        <p:spPr>
          <a:xfrm flipH="1">
            <a:off x="7895095" y="4326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9" name="Google Shape;189;p15"/>
          <p:cNvSpPr/>
          <p:nvPr/>
        </p:nvSpPr>
        <p:spPr>
          <a:xfrm flipH="1">
            <a:off x="8990083" y="-3539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0" name="Google Shape;190;p15"/>
          <p:cNvSpPr/>
          <p:nvPr/>
        </p:nvSpPr>
        <p:spPr>
          <a:xfrm flipH="1">
            <a:off x="8990095" y="4327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1" name="Google Shape;191;p15"/>
          <p:cNvSpPr/>
          <p:nvPr/>
        </p:nvSpPr>
        <p:spPr>
          <a:xfrm rot="-10467666">
            <a:off x="817059" y="-247891"/>
            <a:ext cx="2478836" cy="1355056"/>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2" name="Google Shape;192;p15"/>
          <p:cNvSpPr/>
          <p:nvPr/>
        </p:nvSpPr>
        <p:spPr>
          <a:xfrm>
            <a:off x="631900" y="708831"/>
            <a:ext cx="892840" cy="872987"/>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3" name="Google Shape;193;p15"/>
          <p:cNvSpPr/>
          <p:nvPr/>
        </p:nvSpPr>
        <p:spPr>
          <a:xfrm>
            <a:off x="2942479" y="94061"/>
            <a:ext cx="335699" cy="27710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4" name="Google Shape;194;p15"/>
          <p:cNvSpPr/>
          <p:nvPr/>
        </p:nvSpPr>
        <p:spPr>
          <a:xfrm>
            <a:off x="314857" y="-478634"/>
            <a:ext cx="1342440" cy="1041771"/>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95" name="Google Shape;195;p15"/>
          <p:cNvGrpSpPr/>
          <p:nvPr/>
        </p:nvGrpSpPr>
        <p:grpSpPr>
          <a:xfrm flipH="1">
            <a:off x="-273212" y="5523838"/>
            <a:ext cx="2209909" cy="1819385"/>
            <a:chOff x="7591341" y="4133353"/>
            <a:chExt cx="1657432" cy="1364539"/>
          </a:xfrm>
        </p:grpSpPr>
        <p:sp>
          <p:nvSpPr>
            <p:cNvPr id="196" name="Google Shape;196;p15"/>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15"/>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rgbClr val="DC83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8" name="Google Shape;198;p15"/>
          <p:cNvSpPr/>
          <p:nvPr/>
        </p:nvSpPr>
        <p:spPr>
          <a:xfrm>
            <a:off x="11299801" y="1936729"/>
            <a:ext cx="373265" cy="336568"/>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9" name="Google Shape;199;p15"/>
          <p:cNvSpPr/>
          <p:nvPr/>
        </p:nvSpPr>
        <p:spPr>
          <a:xfrm>
            <a:off x="9819034" y="5389601"/>
            <a:ext cx="883861" cy="885841"/>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0" name="Google Shape;200;p15"/>
          <p:cNvSpPr/>
          <p:nvPr/>
        </p:nvSpPr>
        <p:spPr>
          <a:xfrm>
            <a:off x="5950434" y="5614001"/>
            <a:ext cx="227471" cy="227999"/>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09638790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201"/>
        <p:cNvGrpSpPr/>
        <p:nvPr/>
      </p:nvGrpSpPr>
      <p:grpSpPr>
        <a:xfrm>
          <a:off x="0" y="0"/>
          <a:ext cx="0" cy="0"/>
          <a:chOff x="0" y="0"/>
          <a:chExt cx="0" cy="0"/>
        </a:xfrm>
      </p:grpSpPr>
      <p:sp>
        <p:nvSpPr>
          <p:cNvPr id="202" name="Google Shape;202;p16"/>
          <p:cNvSpPr/>
          <p:nvPr/>
        </p:nvSpPr>
        <p:spPr>
          <a:xfrm rot="10548858" flipH="1">
            <a:off x="-444895" y="-142211"/>
            <a:ext cx="2323160" cy="2126500"/>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3" name="Google Shape;203;p16"/>
          <p:cNvSpPr/>
          <p:nvPr/>
        </p:nvSpPr>
        <p:spPr>
          <a:xfrm rot="8606823" flipH="1">
            <a:off x="667959" y="-328292"/>
            <a:ext cx="1293391" cy="1244560"/>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4" name="Google Shape;204;p16"/>
          <p:cNvSpPr/>
          <p:nvPr/>
        </p:nvSpPr>
        <p:spPr>
          <a:xfrm flipH="1">
            <a:off x="542365" y="2474861"/>
            <a:ext cx="102004" cy="104569"/>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5" name="Google Shape;205;p16"/>
          <p:cNvSpPr/>
          <p:nvPr/>
        </p:nvSpPr>
        <p:spPr>
          <a:xfrm flipH="1">
            <a:off x="9784473" y="6286294"/>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6" name="Google Shape;206;p16"/>
          <p:cNvSpPr/>
          <p:nvPr/>
        </p:nvSpPr>
        <p:spPr>
          <a:xfrm flipH="1">
            <a:off x="10564215" y="1034811"/>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7" name="Google Shape;207;p16"/>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grpSp>
        <p:nvGrpSpPr>
          <p:cNvPr id="208" name="Google Shape;208;p16"/>
          <p:cNvGrpSpPr/>
          <p:nvPr/>
        </p:nvGrpSpPr>
        <p:grpSpPr>
          <a:xfrm>
            <a:off x="10152255" y="5345372"/>
            <a:ext cx="2209909" cy="1819385"/>
            <a:chOff x="7591341" y="4133353"/>
            <a:chExt cx="1657432" cy="1364539"/>
          </a:xfrm>
        </p:grpSpPr>
        <p:sp>
          <p:nvSpPr>
            <p:cNvPr id="209" name="Google Shape;209;p16"/>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16"/>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1" name="Google Shape;211;p16"/>
          <p:cNvSpPr/>
          <p:nvPr/>
        </p:nvSpPr>
        <p:spPr>
          <a:xfrm rot="10800000">
            <a:off x="714835" y="60348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8917603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212"/>
        <p:cNvGrpSpPr/>
        <p:nvPr/>
      </p:nvGrpSpPr>
      <p:grpSpPr>
        <a:xfrm>
          <a:off x="0" y="0"/>
          <a:ext cx="0" cy="0"/>
          <a:chOff x="0" y="0"/>
          <a:chExt cx="0" cy="0"/>
        </a:xfrm>
      </p:grpSpPr>
      <p:sp>
        <p:nvSpPr>
          <p:cNvPr id="213" name="Google Shape;213;p17"/>
          <p:cNvSpPr/>
          <p:nvPr/>
        </p:nvSpPr>
        <p:spPr>
          <a:xfrm rot="10800000">
            <a:off x="10070552"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4" name="Google Shape;214;p17"/>
          <p:cNvSpPr/>
          <p:nvPr/>
        </p:nvSpPr>
        <p:spPr>
          <a:xfrm>
            <a:off x="2141342" y="6301094"/>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5" name="Google Shape;215;p17"/>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16" name="Google Shape;216;p17"/>
          <p:cNvSpPr/>
          <p:nvPr/>
        </p:nvSpPr>
        <p:spPr>
          <a:xfrm>
            <a:off x="11492777" y="961744"/>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17" name="Google Shape;217;p17"/>
          <p:cNvGrpSpPr/>
          <p:nvPr/>
        </p:nvGrpSpPr>
        <p:grpSpPr>
          <a:xfrm flipH="1">
            <a:off x="-170152" y="5360172"/>
            <a:ext cx="2209909" cy="1819385"/>
            <a:chOff x="7591341" y="4133353"/>
            <a:chExt cx="1657432" cy="1364539"/>
          </a:xfrm>
        </p:grpSpPr>
        <p:sp>
          <p:nvSpPr>
            <p:cNvPr id="218" name="Google Shape;218;p17"/>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9" name="Google Shape;219;p17"/>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0" name="Google Shape;220;p17"/>
          <p:cNvSpPr/>
          <p:nvPr/>
        </p:nvSpPr>
        <p:spPr>
          <a:xfrm>
            <a:off x="107683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66091703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221"/>
        <p:cNvGrpSpPr/>
        <p:nvPr/>
      </p:nvGrpSpPr>
      <p:grpSpPr>
        <a:xfrm>
          <a:off x="0" y="0"/>
          <a:ext cx="0" cy="0"/>
          <a:chOff x="0" y="0"/>
          <a:chExt cx="0" cy="0"/>
        </a:xfrm>
      </p:grpSpPr>
      <p:sp>
        <p:nvSpPr>
          <p:cNvPr id="222" name="Google Shape;222;p18"/>
          <p:cNvSpPr/>
          <p:nvPr/>
        </p:nvSpPr>
        <p:spPr>
          <a:xfrm rot="10800000" flipH="1">
            <a:off x="-309233"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18"/>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24" name="Google Shape;224;p18"/>
          <p:cNvSpPr/>
          <p:nvPr/>
        </p:nvSpPr>
        <p:spPr>
          <a:xfrm flipH="1">
            <a:off x="3885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5" name="Google Shape;225;p18"/>
          <p:cNvSpPr/>
          <p:nvPr/>
        </p:nvSpPr>
        <p:spPr>
          <a:xfrm flipH="1">
            <a:off x="11074402" y="832618"/>
            <a:ext cx="335197" cy="3103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6" name="Google Shape;226;p18"/>
          <p:cNvSpPr/>
          <p:nvPr/>
        </p:nvSpPr>
        <p:spPr>
          <a:xfrm rot="10800000">
            <a:off x="5020135" y="65301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2232775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numbers">
  <p:cSld name="Big numbers">
    <p:spTree>
      <p:nvGrpSpPr>
        <p:cNvPr id="1" name="Shape 227"/>
        <p:cNvGrpSpPr/>
        <p:nvPr/>
      </p:nvGrpSpPr>
      <p:grpSpPr>
        <a:xfrm>
          <a:off x="0" y="0"/>
          <a:ext cx="0" cy="0"/>
          <a:chOff x="0" y="0"/>
          <a:chExt cx="0" cy="0"/>
        </a:xfrm>
      </p:grpSpPr>
      <p:sp>
        <p:nvSpPr>
          <p:cNvPr id="228" name="Google Shape;228;p19"/>
          <p:cNvSpPr txBox="1">
            <a:spLocks noGrp="1"/>
          </p:cNvSpPr>
          <p:nvPr>
            <p:ph type="title" hasCustomPrompt="1"/>
          </p:nvPr>
        </p:nvSpPr>
        <p:spPr>
          <a:xfrm>
            <a:off x="3263800" y="4571081"/>
            <a:ext cx="5664000" cy="89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333"/>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29" name="Google Shape;229;p19"/>
          <p:cNvSpPr txBox="1">
            <a:spLocks noGrp="1"/>
          </p:cNvSpPr>
          <p:nvPr>
            <p:ph type="body" idx="1"/>
          </p:nvPr>
        </p:nvSpPr>
        <p:spPr>
          <a:xfrm>
            <a:off x="2646600" y="5409708"/>
            <a:ext cx="68988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0" name="Google Shape;230;p19"/>
          <p:cNvSpPr txBox="1">
            <a:spLocks noGrp="1"/>
          </p:cNvSpPr>
          <p:nvPr>
            <p:ph type="title" idx="2" hasCustomPrompt="1"/>
          </p:nvPr>
        </p:nvSpPr>
        <p:spPr>
          <a:xfrm>
            <a:off x="3263800" y="915851"/>
            <a:ext cx="5664000" cy="86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60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31" name="Google Shape;231;p19"/>
          <p:cNvSpPr txBox="1">
            <a:spLocks noGrp="1"/>
          </p:cNvSpPr>
          <p:nvPr>
            <p:ph type="body" idx="3"/>
          </p:nvPr>
        </p:nvSpPr>
        <p:spPr>
          <a:xfrm>
            <a:off x="2957984" y="1771919"/>
            <a:ext cx="62760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2" name="Google Shape;232;p19"/>
          <p:cNvSpPr txBox="1">
            <a:spLocks noGrp="1"/>
          </p:cNvSpPr>
          <p:nvPr>
            <p:ph type="title" idx="4" hasCustomPrompt="1"/>
          </p:nvPr>
        </p:nvSpPr>
        <p:spPr>
          <a:xfrm>
            <a:off x="3263900" y="2724211"/>
            <a:ext cx="5664000" cy="89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6133"/>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33" name="Google Shape;233;p19"/>
          <p:cNvSpPr txBox="1">
            <a:spLocks noGrp="1"/>
          </p:cNvSpPr>
          <p:nvPr>
            <p:ph type="body" idx="5"/>
          </p:nvPr>
        </p:nvSpPr>
        <p:spPr>
          <a:xfrm>
            <a:off x="2957984" y="3600028"/>
            <a:ext cx="62760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4" name="Google Shape;234;p19"/>
          <p:cNvSpPr/>
          <p:nvPr/>
        </p:nvSpPr>
        <p:spPr>
          <a:xfrm rot="10800000" flipH="1">
            <a:off x="950721" y="-578581"/>
            <a:ext cx="1964068" cy="188996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5" name="Google Shape;235;p19"/>
          <p:cNvSpPr/>
          <p:nvPr/>
        </p:nvSpPr>
        <p:spPr>
          <a:xfrm flipH="1">
            <a:off x="8577405" y="5380767"/>
            <a:ext cx="2475089" cy="1353008"/>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6" name="Google Shape;236;p19"/>
          <p:cNvSpPr/>
          <p:nvPr/>
        </p:nvSpPr>
        <p:spPr>
          <a:xfrm flipH="1">
            <a:off x="9226496" y="6321607"/>
            <a:ext cx="1472995" cy="1387951"/>
          </a:xfrm>
          <a:custGeom>
            <a:avLst/>
            <a:gdLst/>
            <a:ahLst/>
            <a:cxnLst/>
            <a:rect l="l" t="t" r="r" b="b"/>
            <a:pathLst>
              <a:path w="13586" h="12802" extrusionOk="0">
                <a:moveTo>
                  <a:pt x="9065" y="0"/>
                </a:moveTo>
                <a:cubicBezTo>
                  <a:pt x="7185" y="0"/>
                  <a:pt x="4535" y="984"/>
                  <a:pt x="2888" y="1673"/>
                </a:cubicBezTo>
                <a:cubicBezTo>
                  <a:pt x="1277" y="2342"/>
                  <a:pt x="152" y="3892"/>
                  <a:pt x="91" y="5655"/>
                </a:cubicBezTo>
                <a:cubicBezTo>
                  <a:pt x="91" y="5655"/>
                  <a:pt x="91" y="5685"/>
                  <a:pt x="61" y="5716"/>
                </a:cubicBezTo>
                <a:cubicBezTo>
                  <a:pt x="0" y="8238"/>
                  <a:pt x="213" y="12585"/>
                  <a:pt x="7478" y="12798"/>
                </a:cubicBezTo>
                <a:cubicBezTo>
                  <a:pt x="7568" y="12800"/>
                  <a:pt x="7656" y="12802"/>
                  <a:pt x="7744" y="12802"/>
                </a:cubicBezTo>
                <a:cubicBezTo>
                  <a:pt x="13351" y="12802"/>
                  <a:pt x="13585" y="7110"/>
                  <a:pt x="13466" y="4925"/>
                </a:cubicBezTo>
                <a:cubicBezTo>
                  <a:pt x="13435" y="4317"/>
                  <a:pt x="13314" y="3740"/>
                  <a:pt x="13040" y="3193"/>
                </a:cubicBezTo>
                <a:cubicBezTo>
                  <a:pt x="12463" y="2038"/>
                  <a:pt x="11186" y="62"/>
                  <a:pt x="9149" y="1"/>
                </a:cubicBezTo>
                <a:cubicBezTo>
                  <a:pt x="9121" y="1"/>
                  <a:pt x="9093" y="0"/>
                  <a:pt x="9065"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7" name="Google Shape;237;p19"/>
          <p:cNvSpPr/>
          <p:nvPr/>
        </p:nvSpPr>
        <p:spPr>
          <a:xfrm flipH="1">
            <a:off x="10775697" y="5380767"/>
            <a:ext cx="577400" cy="536572"/>
          </a:xfrm>
          <a:custGeom>
            <a:avLst/>
            <a:gdLst/>
            <a:ahLst/>
            <a:cxnLst/>
            <a:rect l="l" t="t" r="r" b="b"/>
            <a:pathLst>
              <a:path w="8056" h="7486" extrusionOk="0">
                <a:moveTo>
                  <a:pt x="3908" y="0"/>
                </a:moveTo>
                <a:cubicBezTo>
                  <a:pt x="3603" y="0"/>
                  <a:pt x="3283" y="25"/>
                  <a:pt x="2949" y="69"/>
                </a:cubicBezTo>
                <a:cubicBezTo>
                  <a:pt x="1" y="465"/>
                  <a:pt x="457" y="7486"/>
                  <a:pt x="457" y="7486"/>
                </a:cubicBezTo>
                <a:lnTo>
                  <a:pt x="2220" y="7486"/>
                </a:lnTo>
                <a:cubicBezTo>
                  <a:pt x="2220" y="7486"/>
                  <a:pt x="1065" y="2015"/>
                  <a:pt x="3800" y="1832"/>
                </a:cubicBezTo>
                <a:cubicBezTo>
                  <a:pt x="3841" y="1830"/>
                  <a:pt x="3882" y="1829"/>
                  <a:pt x="3921" y="1829"/>
                </a:cubicBezTo>
                <a:cubicBezTo>
                  <a:pt x="6500" y="1829"/>
                  <a:pt x="6323" y="6635"/>
                  <a:pt x="6323" y="6635"/>
                </a:cubicBezTo>
                <a:lnTo>
                  <a:pt x="8056" y="6544"/>
                </a:lnTo>
                <a:cubicBezTo>
                  <a:pt x="7786" y="1503"/>
                  <a:pt x="6298" y="0"/>
                  <a:pt x="390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8" name="Google Shape;238;p19"/>
          <p:cNvSpPr/>
          <p:nvPr/>
        </p:nvSpPr>
        <p:spPr>
          <a:xfrm rot="10800000" flipH="1">
            <a:off x="1573425" y="461029"/>
            <a:ext cx="1637283" cy="1108240"/>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9" name="Google Shape;239;p19"/>
          <p:cNvSpPr/>
          <p:nvPr/>
        </p:nvSpPr>
        <p:spPr>
          <a:xfrm rot="10800000" flipH="1">
            <a:off x="3014151" y="183384"/>
            <a:ext cx="695336" cy="573953"/>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0" name="Google Shape;240;p19"/>
          <p:cNvSpPr/>
          <p:nvPr/>
        </p:nvSpPr>
        <p:spPr>
          <a:xfrm rot="10800000" flipH="1">
            <a:off x="652285" y="500374"/>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1" name="Google Shape;241;p19"/>
          <p:cNvSpPr/>
          <p:nvPr/>
        </p:nvSpPr>
        <p:spPr>
          <a:xfrm rot="10800000" flipH="1">
            <a:off x="10286475" y="1169675"/>
            <a:ext cx="222531" cy="2060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2" name="Google Shape;242;p19"/>
          <p:cNvSpPr/>
          <p:nvPr/>
        </p:nvSpPr>
        <p:spPr>
          <a:xfrm rot="10800000" flipH="1">
            <a:off x="375101" y="1722603"/>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3" name="Google Shape;243;p19"/>
          <p:cNvSpPr/>
          <p:nvPr/>
        </p:nvSpPr>
        <p:spPr>
          <a:xfrm rot="10800000" flipH="1">
            <a:off x="10469499" y="406377"/>
            <a:ext cx="414599" cy="392103"/>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4" name="Google Shape;244;p19"/>
          <p:cNvSpPr/>
          <p:nvPr/>
        </p:nvSpPr>
        <p:spPr>
          <a:xfrm flipH="1">
            <a:off x="9623730" y="-2328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5" name="Google Shape;245;p19"/>
          <p:cNvSpPr/>
          <p:nvPr/>
        </p:nvSpPr>
        <p:spPr>
          <a:xfrm flipH="1">
            <a:off x="8115937" y="-369540"/>
            <a:ext cx="2602160" cy="28333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6" name="Google Shape;246;p19"/>
          <p:cNvSpPr/>
          <p:nvPr/>
        </p:nvSpPr>
        <p:spPr>
          <a:xfrm flipH="1">
            <a:off x="7714457" y="310353"/>
            <a:ext cx="862944" cy="584143"/>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7" name="Google Shape;247;p19"/>
          <p:cNvSpPr/>
          <p:nvPr/>
        </p:nvSpPr>
        <p:spPr>
          <a:xfrm>
            <a:off x="1387896" y="56382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8" name="Google Shape;248;p19"/>
          <p:cNvSpPr/>
          <p:nvPr/>
        </p:nvSpPr>
        <p:spPr>
          <a:xfrm>
            <a:off x="652298" y="52537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24169390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249"/>
        <p:cNvGrpSpPr/>
        <p:nvPr/>
      </p:nvGrpSpPr>
      <p:grpSpPr>
        <a:xfrm>
          <a:off x="0" y="0"/>
          <a:ext cx="0" cy="0"/>
          <a:chOff x="0" y="0"/>
          <a:chExt cx="0" cy="0"/>
        </a:xfrm>
      </p:grpSpPr>
      <p:sp>
        <p:nvSpPr>
          <p:cNvPr id="250" name="Google Shape;250;p20"/>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51" name="Google Shape;251;p20"/>
          <p:cNvSpPr txBox="1">
            <a:spLocks noGrp="1"/>
          </p:cNvSpPr>
          <p:nvPr>
            <p:ph type="subTitle" idx="1"/>
          </p:nvPr>
        </p:nvSpPr>
        <p:spPr>
          <a:xfrm>
            <a:off x="972700"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2" name="Google Shape;252;p20"/>
          <p:cNvSpPr txBox="1">
            <a:spLocks noGrp="1"/>
          </p:cNvSpPr>
          <p:nvPr>
            <p:ph type="subTitle" idx="2"/>
          </p:nvPr>
        </p:nvSpPr>
        <p:spPr>
          <a:xfrm>
            <a:off x="9726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3" name="Google Shape;253;p20"/>
          <p:cNvSpPr txBox="1">
            <a:spLocks noGrp="1"/>
          </p:cNvSpPr>
          <p:nvPr>
            <p:ph type="subTitle" idx="3"/>
          </p:nvPr>
        </p:nvSpPr>
        <p:spPr>
          <a:xfrm>
            <a:off x="3631849"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4" name="Google Shape;254;p20"/>
          <p:cNvSpPr txBox="1">
            <a:spLocks noGrp="1"/>
          </p:cNvSpPr>
          <p:nvPr>
            <p:ph type="subTitle" idx="4"/>
          </p:nvPr>
        </p:nvSpPr>
        <p:spPr>
          <a:xfrm>
            <a:off x="3631817"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5" name="Google Shape;255;p20"/>
          <p:cNvSpPr txBox="1">
            <a:spLocks noGrp="1"/>
          </p:cNvSpPr>
          <p:nvPr>
            <p:ph type="subTitle" idx="5"/>
          </p:nvPr>
        </p:nvSpPr>
        <p:spPr>
          <a:xfrm>
            <a:off x="6291017"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6" name="Google Shape;256;p20"/>
          <p:cNvSpPr txBox="1">
            <a:spLocks noGrp="1"/>
          </p:cNvSpPr>
          <p:nvPr>
            <p:ph type="subTitle" idx="6"/>
          </p:nvPr>
        </p:nvSpPr>
        <p:spPr>
          <a:xfrm>
            <a:off x="62909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7" name="Google Shape;257;p20"/>
          <p:cNvSpPr txBox="1">
            <a:spLocks noGrp="1"/>
          </p:cNvSpPr>
          <p:nvPr>
            <p:ph type="subTitle" idx="7"/>
          </p:nvPr>
        </p:nvSpPr>
        <p:spPr>
          <a:xfrm>
            <a:off x="8965217"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8" name="Google Shape;258;p20"/>
          <p:cNvSpPr txBox="1">
            <a:spLocks noGrp="1"/>
          </p:cNvSpPr>
          <p:nvPr>
            <p:ph type="subTitle" idx="8"/>
          </p:nvPr>
        </p:nvSpPr>
        <p:spPr>
          <a:xfrm>
            <a:off x="89652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9" name="Google Shape;259;p20"/>
          <p:cNvSpPr/>
          <p:nvPr/>
        </p:nvSpPr>
        <p:spPr>
          <a:xfrm rot="10800000">
            <a:off x="610758" y="286239"/>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0" name="Google Shape;260;p20"/>
          <p:cNvSpPr/>
          <p:nvPr/>
        </p:nvSpPr>
        <p:spPr>
          <a:xfrm rot="10800000">
            <a:off x="640696" y="6278248"/>
            <a:ext cx="158409" cy="146672"/>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1" name="Google Shape;261;p20"/>
          <p:cNvSpPr/>
          <p:nvPr/>
        </p:nvSpPr>
        <p:spPr>
          <a:xfrm rot="137754">
            <a:off x="4564487" y="6021414"/>
            <a:ext cx="2478832" cy="1355055"/>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2" name="Google Shape;262;p20"/>
          <p:cNvSpPr/>
          <p:nvPr/>
        </p:nvSpPr>
        <p:spPr>
          <a:xfrm rot="10605419">
            <a:off x="6319382" y="6009426"/>
            <a:ext cx="1342445" cy="1041775"/>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3" name="Google Shape;263;p20"/>
          <p:cNvSpPr/>
          <p:nvPr/>
        </p:nvSpPr>
        <p:spPr>
          <a:xfrm rot="3370731">
            <a:off x="4771288" y="6310523"/>
            <a:ext cx="335680" cy="277087"/>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4" name="Google Shape;264;p20"/>
          <p:cNvSpPr/>
          <p:nvPr/>
        </p:nvSpPr>
        <p:spPr>
          <a:xfrm rot="10800000">
            <a:off x="11164080" y="-197814"/>
            <a:ext cx="1646509" cy="1467812"/>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5" name="Google Shape;265;p20"/>
          <p:cNvSpPr/>
          <p:nvPr/>
        </p:nvSpPr>
        <p:spPr>
          <a:xfrm rot="9755624">
            <a:off x="10798788" y="-293764"/>
            <a:ext cx="1141093" cy="95205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22775271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0"/>
        <p:cNvGrpSpPr/>
        <p:nvPr/>
      </p:nvGrpSpPr>
      <p:grpSpPr>
        <a:xfrm>
          <a:off x="0" y="0"/>
          <a:ext cx="0" cy="0"/>
          <a:chOff x="0" y="0"/>
          <a:chExt cx="0" cy="0"/>
        </a:xfrm>
      </p:grpSpPr>
      <p:sp>
        <p:nvSpPr>
          <p:cNvPr id="31" name="Google Shape;31;p3"/>
          <p:cNvSpPr txBox="1">
            <a:spLocks noGrp="1"/>
          </p:cNvSpPr>
          <p:nvPr>
            <p:ph type="title"/>
          </p:nvPr>
        </p:nvSpPr>
        <p:spPr>
          <a:xfrm>
            <a:off x="1978000" y="3415060"/>
            <a:ext cx="8236000" cy="1110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7333"/>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r>
              <a:rPr lang="en-US" smtClean="0"/>
              <a:t>Click to edit Master title style</a:t>
            </a:r>
            <a:endParaRPr/>
          </a:p>
        </p:txBody>
      </p:sp>
      <p:sp>
        <p:nvSpPr>
          <p:cNvPr id="32" name="Google Shape;32;p3"/>
          <p:cNvSpPr txBox="1">
            <a:spLocks noGrp="1"/>
          </p:cNvSpPr>
          <p:nvPr>
            <p:ph type="title" idx="2" hasCustomPrompt="1"/>
          </p:nvPr>
        </p:nvSpPr>
        <p:spPr>
          <a:xfrm>
            <a:off x="5078600" y="1823199"/>
            <a:ext cx="2034800" cy="168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6000">
                <a:solidFill>
                  <a:schemeClr val="accent3"/>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33" name="Google Shape;33;p3"/>
          <p:cNvSpPr txBox="1">
            <a:spLocks noGrp="1"/>
          </p:cNvSpPr>
          <p:nvPr>
            <p:ph type="subTitle" idx="1"/>
          </p:nvPr>
        </p:nvSpPr>
        <p:spPr>
          <a:xfrm>
            <a:off x="1978000" y="4432627"/>
            <a:ext cx="8236000" cy="62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US" smtClean="0"/>
              <a:t>Click to edit Master subtitle style</a:t>
            </a:r>
            <a:endParaRPr/>
          </a:p>
        </p:txBody>
      </p:sp>
      <p:sp>
        <p:nvSpPr>
          <p:cNvPr id="34" name="Google Shape;34;p3"/>
          <p:cNvSpPr/>
          <p:nvPr/>
        </p:nvSpPr>
        <p:spPr>
          <a:xfrm>
            <a:off x="642667" y="1110067"/>
            <a:ext cx="227053" cy="204725"/>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3"/>
          <p:cNvSpPr/>
          <p:nvPr/>
        </p:nvSpPr>
        <p:spPr>
          <a:xfrm>
            <a:off x="11133063" y="5582970"/>
            <a:ext cx="97564" cy="9779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3"/>
          <p:cNvSpPr/>
          <p:nvPr/>
        </p:nvSpPr>
        <p:spPr>
          <a:xfrm>
            <a:off x="10213994" y="882471"/>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3"/>
          <p:cNvSpPr/>
          <p:nvPr/>
        </p:nvSpPr>
        <p:spPr>
          <a:xfrm>
            <a:off x="10593834" y="4553934"/>
            <a:ext cx="227069" cy="227596"/>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1238301" y="5809100"/>
            <a:ext cx="157567" cy="157928"/>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486675453"/>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66"/>
        <p:cNvGrpSpPr/>
        <p:nvPr/>
      </p:nvGrpSpPr>
      <p:grpSpPr>
        <a:xfrm>
          <a:off x="0" y="0"/>
          <a:ext cx="0" cy="0"/>
          <a:chOff x="0" y="0"/>
          <a:chExt cx="0" cy="0"/>
        </a:xfrm>
      </p:grpSpPr>
      <p:sp>
        <p:nvSpPr>
          <p:cNvPr id="267" name="Google Shape;267;p21"/>
          <p:cNvSpPr txBox="1">
            <a:spLocks noGrp="1"/>
          </p:cNvSpPr>
          <p:nvPr>
            <p:ph type="subTitle" idx="1"/>
          </p:nvPr>
        </p:nvSpPr>
        <p:spPr>
          <a:xfrm>
            <a:off x="1019163" y="24180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68" name="Google Shape;268;p21"/>
          <p:cNvSpPr txBox="1">
            <a:spLocks noGrp="1"/>
          </p:cNvSpPr>
          <p:nvPr>
            <p:ph type="subTitle" idx="2"/>
          </p:nvPr>
        </p:nvSpPr>
        <p:spPr>
          <a:xfrm>
            <a:off x="1019163" y="2913700"/>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69" name="Google Shape;269;p21"/>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70" name="Google Shape;270;p21"/>
          <p:cNvSpPr txBox="1">
            <a:spLocks noGrp="1"/>
          </p:cNvSpPr>
          <p:nvPr>
            <p:ph type="subTitle" idx="3"/>
          </p:nvPr>
        </p:nvSpPr>
        <p:spPr>
          <a:xfrm>
            <a:off x="1019151"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1" name="Google Shape;271;p21"/>
          <p:cNvSpPr txBox="1">
            <a:spLocks noGrp="1"/>
          </p:cNvSpPr>
          <p:nvPr>
            <p:ph type="subTitle" idx="4"/>
          </p:nvPr>
        </p:nvSpPr>
        <p:spPr>
          <a:xfrm>
            <a:off x="4654597" y="2414851"/>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2" name="Google Shape;272;p21"/>
          <p:cNvSpPr txBox="1">
            <a:spLocks noGrp="1"/>
          </p:cNvSpPr>
          <p:nvPr>
            <p:ph type="subTitle" idx="5"/>
          </p:nvPr>
        </p:nvSpPr>
        <p:spPr>
          <a:xfrm>
            <a:off x="4654597" y="2910525"/>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3" name="Google Shape;273;p21"/>
          <p:cNvSpPr txBox="1">
            <a:spLocks noGrp="1"/>
          </p:cNvSpPr>
          <p:nvPr>
            <p:ph type="subTitle" idx="6"/>
          </p:nvPr>
        </p:nvSpPr>
        <p:spPr>
          <a:xfrm>
            <a:off x="4654585"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4" name="Google Shape;274;p21"/>
          <p:cNvSpPr txBox="1">
            <a:spLocks noGrp="1"/>
          </p:cNvSpPr>
          <p:nvPr>
            <p:ph type="subTitle" idx="7"/>
          </p:nvPr>
        </p:nvSpPr>
        <p:spPr>
          <a:xfrm>
            <a:off x="8290060" y="2414851"/>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5" name="Google Shape;275;p21"/>
          <p:cNvSpPr txBox="1">
            <a:spLocks noGrp="1"/>
          </p:cNvSpPr>
          <p:nvPr>
            <p:ph type="subTitle" idx="8"/>
          </p:nvPr>
        </p:nvSpPr>
        <p:spPr>
          <a:xfrm>
            <a:off x="8290060" y="2910525"/>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6" name="Google Shape;276;p21"/>
          <p:cNvSpPr txBox="1">
            <a:spLocks noGrp="1"/>
          </p:cNvSpPr>
          <p:nvPr>
            <p:ph type="subTitle" idx="9"/>
          </p:nvPr>
        </p:nvSpPr>
        <p:spPr>
          <a:xfrm>
            <a:off x="8290049"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7" name="Google Shape;277;p21"/>
          <p:cNvSpPr txBox="1">
            <a:spLocks noGrp="1"/>
          </p:cNvSpPr>
          <p:nvPr>
            <p:ph type="subTitle" idx="13"/>
          </p:nvPr>
        </p:nvSpPr>
        <p:spPr>
          <a:xfrm>
            <a:off x="1019163"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8" name="Google Shape;278;p21"/>
          <p:cNvSpPr txBox="1">
            <a:spLocks noGrp="1"/>
          </p:cNvSpPr>
          <p:nvPr>
            <p:ph type="subTitle" idx="14"/>
          </p:nvPr>
        </p:nvSpPr>
        <p:spPr>
          <a:xfrm>
            <a:off x="1019163"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9" name="Google Shape;279;p21"/>
          <p:cNvSpPr txBox="1">
            <a:spLocks noGrp="1"/>
          </p:cNvSpPr>
          <p:nvPr>
            <p:ph type="subTitle" idx="15"/>
          </p:nvPr>
        </p:nvSpPr>
        <p:spPr>
          <a:xfrm>
            <a:off x="1019151"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0" name="Google Shape;280;p21"/>
          <p:cNvSpPr txBox="1">
            <a:spLocks noGrp="1"/>
          </p:cNvSpPr>
          <p:nvPr>
            <p:ph type="subTitle" idx="16"/>
          </p:nvPr>
        </p:nvSpPr>
        <p:spPr>
          <a:xfrm>
            <a:off x="4654597"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81" name="Google Shape;281;p21"/>
          <p:cNvSpPr txBox="1">
            <a:spLocks noGrp="1"/>
          </p:cNvSpPr>
          <p:nvPr>
            <p:ph type="subTitle" idx="17"/>
          </p:nvPr>
        </p:nvSpPr>
        <p:spPr>
          <a:xfrm>
            <a:off x="4654597"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82" name="Google Shape;282;p21"/>
          <p:cNvSpPr txBox="1">
            <a:spLocks noGrp="1"/>
          </p:cNvSpPr>
          <p:nvPr>
            <p:ph type="subTitle" idx="18"/>
          </p:nvPr>
        </p:nvSpPr>
        <p:spPr>
          <a:xfrm>
            <a:off x="4654585"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3" name="Google Shape;283;p21"/>
          <p:cNvSpPr txBox="1">
            <a:spLocks noGrp="1"/>
          </p:cNvSpPr>
          <p:nvPr>
            <p:ph type="subTitle" idx="19"/>
          </p:nvPr>
        </p:nvSpPr>
        <p:spPr>
          <a:xfrm>
            <a:off x="8290060"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84" name="Google Shape;284;p21"/>
          <p:cNvSpPr txBox="1">
            <a:spLocks noGrp="1"/>
          </p:cNvSpPr>
          <p:nvPr>
            <p:ph type="subTitle" idx="20"/>
          </p:nvPr>
        </p:nvSpPr>
        <p:spPr>
          <a:xfrm>
            <a:off x="8290060"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85" name="Google Shape;285;p21"/>
          <p:cNvSpPr txBox="1">
            <a:spLocks noGrp="1"/>
          </p:cNvSpPr>
          <p:nvPr>
            <p:ph type="subTitle" idx="21"/>
          </p:nvPr>
        </p:nvSpPr>
        <p:spPr>
          <a:xfrm>
            <a:off x="8290049"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6" name="Google Shape;286;p21"/>
          <p:cNvSpPr/>
          <p:nvPr/>
        </p:nvSpPr>
        <p:spPr>
          <a:xfrm>
            <a:off x="434955" y="-614767"/>
            <a:ext cx="1685916" cy="1830341"/>
          </a:xfrm>
          <a:custGeom>
            <a:avLst/>
            <a:gdLst/>
            <a:ahLst/>
            <a:cxnLst/>
            <a:rect l="l" t="t" r="r" b="b"/>
            <a:pathLst>
              <a:path w="14895" h="16171" extrusionOk="0">
                <a:moveTo>
                  <a:pt x="5341" y="1"/>
                </a:moveTo>
                <a:cubicBezTo>
                  <a:pt x="5233" y="1"/>
                  <a:pt x="5124" y="5"/>
                  <a:pt x="5016" y="14"/>
                </a:cubicBezTo>
                <a:cubicBezTo>
                  <a:pt x="3861" y="135"/>
                  <a:pt x="2767" y="743"/>
                  <a:pt x="2189" y="1716"/>
                </a:cubicBezTo>
                <a:cubicBezTo>
                  <a:pt x="1855" y="2293"/>
                  <a:pt x="1703" y="2932"/>
                  <a:pt x="1551" y="3540"/>
                </a:cubicBezTo>
                <a:cubicBezTo>
                  <a:pt x="1186" y="5120"/>
                  <a:pt x="791" y="6670"/>
                  <a:pt x="427" y="8251"/>
                </a:cubicBezTo>
                <a:cubicBezTo>
                  <a:pt x="214" y="9132"/>
                  <a:pt x="1" y="10014"/>
                  <a:pt x="183" y="10895"/>
                </a:cubicBezTo>
                <a:cubicBezTo>
                  <a:pt x="457" y="12476"/>
                  <a:pt x="1886" y="13570"/>
                  <a:pt x="3284" y="14330"/>
                </a:cubicBezTo>
                <a:cubicBezTo>
                  <a:pt x="5259" y="15364"/>
                  <a:pt x="7448" y="15971"/>
                  <a:pt x="9697" y="16093"/>
                </a:cubicBezTo>
                <a:cubicBezTo>
                  <a:pt x="10096" y="16129"/>
                  <a:pt x="10461" y="16170"/>
                  <a:pt x="10812" y="16170"/>
                </a:cubicBezTo>
                <a:cubicBezTo>
                  <a:pt x="11343" y="16170"/>
                  <a:pt x="11841" y="16076"/>
                  <a:pt x="12372" y="15728"/>
                </a:cubicBezTo>
                <a:cubicBezTo>
                  <a:pt x="13223" y="15181"/>
                  <a:pt x="13922" y="14360"/>
                  <a:pt x="14317" y="13418"/>
                </a:cubicBezTo>
                <a:cubicBezTo>
                  <a:pt x="14895" y="12050"/>
                  <a:pt x="14834" y="10470"/>
                  <a:pt x="14196" y="9163"/>
                </a:cubicBezTo>
                <a:cubicBezTo>
                  <a:pt x="13770" y="8342"/>
                  <a:pt x="13132" y="7643"/>
                  <a:pt x="12585" y="6883"/>
                </a:cubicBezTo>
                <a:cubicBezTo>
                  <a:pt x="11156" y="4907"/>
                  <a:pt x="10244" y="2385"/>
                  <a:pt x="8238" y="956"/>
                </a:cubicBezTo>
                <a:cubicBezTo>
                  <a:pt x="7386" y="379"/>
                  <a:pt x="6361" y="1"/>
                  <a:pt x="5341"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7" name="Google Shape;287;p21"/>
          <p:cNvSpPr/>
          <p:nvPr/>
        </p:nvSpPr>
        <p:spPr>
          <a:xfrm>
            <a:off x="1083260" y="38512"/>
            <a:ext cx="729331" cy="1324885"/>
          </a:xfrm>
          <a:custGeom>
            <a:avLst/>
            <a:gdLst/>
            <a:ahLst/>
            <a:cxnLst/>
            <a:rect l="l" t="t" r="r" b="b"/>
            <a:pathLst>
              <a:path w="10822" h="19659" extrusionOk="0">
                <a:moveTo>
                  <a:pt x="2768" y="0"/>
                </a:moveTo>
                <a:cubicBezTo>
                  <a:pt x="1367" y="0"/>
                  <a:pt x="304" y="266"/>
                  <a:pt x="304" y="266"/>
                </a:cubicBezTo>
                <a:lnTo>
                  <a:pt x="0" y="3153"/>
                </a:lnTo>
                <a:cubicBezTo>
                  <a:pt x="0" y="3153"/>
                  <a:pt x="797" y="3065"/>
                  <a:pt x="1784" y="3065"/>
                </a:cubicBezTo>
                <a:cubicBezTo>
                  <a:pt x="3110" y="3065"/>
                  <a:pt x="4779" y="3225"/>
                  <a:pt x="5320" y="3974"/>
                </a:cubicBezTo>
                <a:cubicBezTo>
                  <a:pt x="7782" y="7318"/>
                  <a:pt x="5137" y="19385"/>
                  <a:pt x="5137" y="19385"/>
                </a:cubicBezTo>
                <a:lnTo>
                  <a:pt x="7812" y="19658"/>
                </a:lnTo>
                <a:cubicBezTo>
                  <a:pt x="7812" y="19658"/>
                  <a:pt x="10821" y="6375"/>
                  <a:pt x="8420" y="2606"/>
                </a:cubicBezTo>
                <a:cubicBezTo>
                  <a:pt x="7054" y="462"/>
                  <a:pt x="4616" y="0"/>
                  <a:pt x="2768"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8" name="Google Shape;288;p21"/>
          <p:cNvSpPr/>
          <p:nvPr/>
        </p:nvSpPr>
        <p:spPr>
          <a:xfrm>
            <a:off x="361736" y="607742"/>
            <a:ext cx="836312" cy="649007"/>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9" name="Google Shape;289;p21"/>
          <p:cNvSpPr/>
          <p:nvPr/>
        </p:nvSpPr>
        <p:spPr>
          <a:xfrm>
            <a:off x="11492765" y="961732"/>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0" name="Google Shape;290;p21"/>
          <p:cNvSpPr/>
          <p:nvPr/>
        </p:nvSpPr>
        <p:spPr>
          <a:xfrm>
            <a:off x="11010167" y="60036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1" name="Google Shape;291;p21"/>
          <p:cNvSpPr/>
          <p:nvPr/>
        </p:nvSpPr>
        <p:spPr>
          <a:xfrm rot="-2885892">
            <a:off x="853176" y="5606204"/>
            <a:ext cx="820549" cy="160703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873826673"/>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92"/>
        <p:cNvGrpSpPr/>
        <p:nvPr/>
      </p:nvGrpSpPr>
      <p:grpSpPr>
        <a:xfrm>
          <a:off x="0" y="0"/>
          <a:ext cx="0" cy="0"/>
          <a:chOff x="0" y="0"/>
          <a:chExt cx="0" cy="0"/>
        </a:xfrm>
      </p:grpSpPr>
      <p:sp>
        <p:nvSpPr>
          <p:cNvPr id="293" name="Google Shape;293;p22"/>
          <p:cNvSpPr/>
          <p:nvPr/>
        </p:nvSpPr>
        <p:spPr>
          <a:xfrm flipH="1">
            <a:off x="10931501" y="801901"/>
            <a:ext cx="1980684" cy="1539060"/>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22"/>
          <p:cNvSpPr/>
          <p:nvPr/>
        </p:nvSpPr>
        <p:spPr>
          <a:xfrm rot="3311632" flipH="1">
            <a:off x="8680337" y="5389855"/>
            <a:ext cx="970049" cy="1295640"/>
          </a:xfrm>
          <a:custGeom>
            <a:avLst/>
            <a:gdLst/>
            <a:ahLst/>
            <a:cxnLst/>
            <a:rect l="l" t="t" r="r" b="b"/>
            <a:pathLst>
              <a:path w="8512" h="11369" extrusionOk="0">
                <a:moveTo>
                  <a:pt x="31" y="0"/>
                </a:moveTo>
                <a:lnTo>
                  <a:pt x="0" y="2553"/>
                </a:lnTo>
                <a:lnTo>
                  <a:pt x="2189" y="2523"/>
                </a:lnTo>
                <a:lnTo>
                  <a:pt x="1551" y="7508"/>
                </a:lnTo>
                <a:lnTo>
                  <a:pt x="5168" y="8146"/>
                </a:lnTo>
                <a:lnTo>
                  <a:pt x="4651" y="10639"/>
                </a:lnTo>
                <a:lnTo>
                  <a:pt x="6688" y="11368"/>
                </a:lnTo>
                <a:lnTo>
                  <a:pt x="8511" y="6566"/>
                </a:lnTo>
                <a:lnTo>
                  <a:pt x="4195" y="4864"/>
                </a:lnTo>
                <a:lnTo>
                  <a:pt x="5046" y="213"/>
                </a:lnTo>
                <a:lnTo>
                  <a:pt x="31"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22"/>
          <p:cNvSpPr/>
          <p:nvPr/>
        </p:nvSpPr>
        <p:spPr>
          <a:xfrm rot="10800000" flipH="1">
            <a:off x="2481929" y="-496738"/>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6" name="Google Shape;296;p22"/>
          <p:cNvSpPr/>
          <p:nvPr/>
        </p:nvSpPr>
        <p:spPr>
          <a:xfrm flipH="1">
            <a:off x="2375961" y="127000"/>
            <a:ext cx="906608" cy="886448"/>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7" name="Google Shape;297;p22"/>
          <p:cNvSpPr/>
          <p:nvPr/>
        </p:nvSpPr>
        <p:spPr>
          <a:xfrm flipH="1">
            <a:off x="10725570" y="-665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8" name="Google Shape;298;p22"/>
          <p:cNvSpPr/>
          <p:nvPr/>
        </p:nvSpPr>
        <p:spPr>
          <a:xfrm flipH="1">
            <a:off x="4580047" y="-256287"/>
            <a:ext cx="415304" cy="34281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9" name="Google Shape;299;p22"/>
          <p:cNvSpPr/>
          <p:nvPr/>
        </p:nvSpPr>
        <p:spPr>
          <a:xfrm flipH="1">
            <a:off x="11243387" y="4436991"/>
            <a:ext cx="1521339" cy="3022752"/>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0" name="Google Shape;300;p22"/>
          <p:cNvSpPr/>
          <p:nvPr/>
        </p:nvSpPr>
        <p:spPr>
          <a:xfrm flipH="1">
            <a:off x="10581065" y="5806204"/>
            <a:ext cx="489503" cy="46297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1" name="Google Shape;301;p22"/>
          <p:cNvSpPr/>
          <p:nvPr/>
        </p:nvSpPr>
        <p:spPr>
          <a:xfrm flipH="1">
            <a:off x="8254350" y="3437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2" name="Google Shape;302;p22"/>
          <p:cNvSpPr/>
          <p:nvPr/>
        </p:nvSpPr>
        <p:spPr>
          <a:xfrm flipH="1">
            <a:off x="10725577" y="5148803"/>
            <a:ext cx="623759" cy="1026791"/>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3" name="Google Shape;303;p22"/>
          <p:cNvSpPr/>
          <p:nvPr/>
        </p:nvSpPr>
        <p:spPr>
          <a:xfrm flipH="1">
            <a:off x="10997648" y="5276986"/>
            <a:ext cx="608305" cy="1003823"/>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4" name="Google Shape;304;p22"/>
          <p:cNvSpPr/>
          <p:nvPr/>
        </p:nvSpPr>
        <p:spPr>
          <a:xfrm flipH="1">
            <a:off x="11331277" y="5395203"/>
            <a:ext cx="659729" cy="110633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5" name="Google Shape;305;p22"/>
          <p:cNvSpPr/>
          <p:nvPr/>
        </p:nvSpPr>
        <p:spPr>
          <a:xfrm flipH="1">
            <a:off x="10269045" y="2779749"/>
            <a:ext cx="384985" cy="625931"/>
          </a:xfrm>
          <a:custGeom>
            <a:avLst/>
            <a:gdLst/>
            <a:ahLst/>
            <a:cxnLst/>
            <a:rect l="l" t="t" r="r" b="b"/>
            <a:pathLst>
              <a:path w="7179" h="11672" extrusionOk="0">
                <a:moveTo>
                  <a:pt x="6931" y="0"/>
                </a:moveTo>
                <a:cubicBezTo>
                  <a:pt x="6931" y="0"/>
                  <a:pt x="6931" y="0"/>
                  <a:pt x="6931" y="0"/>
                </a:cubicBezTo>
                <a:cubicBezTo>
                  <a:pt x="6931" y="0"/>
                  <a:pt x="1" y="6201"/>
                  <a:pt x="31" y="11672"/>
                </a:cubicBezTo>
                <a:cubicBezTo>
                  <a:pt x="31" y="11672"/>
                  <a:pt x="2250" y="11155"/>
                  <a:pt x="4743" y="5562"/>
                </a:cubicBezTo>
                <a:cubicBezTo>
                  <a:pt x="7178" y="30"/>
                  <a:pt x="6937" y="0"/>
                  <a:pt x="6931"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6" name="Google Shape;306;p22"/>
          <p:cNvSpPr/>
          <p:nvPr/>
        </p:nvSpPr>
        <p:spPr>
          <a:xfrm flipH="1">
            <a:off x="10437171" y="2662466"/>
            <a:ext cx="440168" cy="663361"/>
          </a:xfrm>
          <a:custGeom>
            <a:avLst/>
            <a:gdLst/>
            <a:ahLst/>
            <a:cxnLst/>
            <a:rect l="l" t="t" r="r" b="b"/>
            <a:pathLst>
              <a:path w="8208" h="12370" extrusionOk="0">
                <a:moveTo>
                  <a:pt x="8070" y="1"/>
                </a:moveTo>
                <a:cubicBezTo>
                  <a:pt x="7673" y="1"/>
                  <a:pt x="6372" y="495"/>
                  <a:pt x="3526" y="5622"/>
                </a:cubicBezTo>
                <a:cubicBezTo>
                  <a:pt x="1" y="11944"/>
                  <a:pt x="305" y="12370"/>
                  <a:pt x="305" y="12370"/>
                </a:cubicBezTo>
                <a:cubicBezTo>
                  <a:pt x="305" y="12370"/>
                  <a:pt x="5593" y="7810"/>
                  <a:pt x="8207" y="29"/>
                </a:cubicBezTo>
                <a:cubicBezTo>
                  <a:pt x="8207" y="29"/>
                  <a:pt x="8164" y="1"/>
                  <a:pt x="8070"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7" name="Google Shape;307;p22"/>
          <p:cNvSpPr/>
          <p:nvPr/>
        </p:nvSpPr>
        <p:spPr>
          <a:xfrm flipH="1">
            <a:off x="5610979" y="6501521"/>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8" name="Google Shape;308;p22"/>
          <p:cNvSpPr/>
          <p:nvPr/>
        </p:nvSpPr>
        <p:spPr>
          <a:xfrm flipH="1">
            <a:off x="11331268" y="3179172"/>
            <a:ext cx="158409" cy="146672"/>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9" name="Google Shape;309;p22"/>
          <p:cNvSpPr/>
          <p:nvPr/>
        </p:nvSpPr>
        <p:spPr>
          <a:xfrm flipH="1">
            <a:off x="9349336" y="-4428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0" name="Google Shape;310;p22"/>
          <p:cNvSpPr/>
          <p:nvPr/>
        </p:nvSpPr>
        <p:spPr>
          <a:xfrm rot="3311632" flipH="1">
            <a:off x="9546470" y="4632805"/>
            <a:ext cx="855745" cy="1234443"/>
          </a:xfrm>
          <a:custGeom>
            <a:avLst/>
            <a:gdLst/>
            <a:ahLst/>
            <a:cxnLst/>
            <a:rect l="l" t="t" r="r" b="b"/>
            <a:pathLst>
              <a:path w="7509" h="10832" extrusionOk="0">
                <a:moveTo>
                  <a:pt x="1347" y="0"/>
                </a:moveTo>
                <a:cubicBezTo>
                  <a:pt x="1066" y="0"/>
                  <a:pt x="777" y="101"/>
                  <a:pt x="578" y="283"/>
                </a:cubicBezTo>
                <a:cubicBezTo>
                  <a:pt x="305" y="526"/>
                  <a:pt x="213" y="982"/>
                  <a:pt x="183" y="1347"/>
                </a:cubicBezTo>
                <a:cubicBezTo>
                  <a:pt x="1" y="2381"/>
                  <a:pt x="426" y="3475"/>
                  <a:pt x="1277" y="4083"/>
                </a:cubicBezTo>
                <a:cubicBezTo>
                  <a:pt x="2037" y="4599"/>
                  <a:pt x="3010" y="4691"/>
                  <a:pt x="3891" y="4934"/>
                </a:cubicBezTo>
                <a:cubicBezTo>
                  <a:pt x="4803" y="5177"/>
                  <a:pt x="5745" y="5724"/>
                  <a:pt x="5928" y="6636"/>
                </a:cubicBezTo>
                <a:cubicBezTo>
                  <a:pt x="6019" y="7153"/>
                  <a:pt x="5867" y="7700"/>
                  <a:pt x="5685" y="8186"/>
                </a:cubicBezTo>
                <a:cubicBezTo>
                  <a:pt x="5502" y="8703"/>
                  <a:pt x="5289" y="9220"/>
                  <a:pt x="5350" y="9736"/>
                </a:cubicBezTo>
                <a:cubicBezTo>
                  <a:pt x="5411" y="10283"/>
                  <a:pt x="5776" y="10831"/>
                  <a:pt x="6323" y="10831"/>
                </a:cubicBezTo>
                <a:cubicBezTo>
                  <a:pt x="6339" y="10831"/>
                  <a:pt x="6356" y="10832"/>
                  <a:pt x="6372" y="10832"/>
                </a:cubicBezTo>
                <a:cubicBezTo>
                  <a:pt x="6866" y="10832"/>
                  <a:pt x="7269" y="10390"/>
                  <a:pt x="7387" y="9919"/>
                </a:cubicBezTo>
                <a:cubicBezTo>
                  <a:pt x="7508" y="9432"/>
                  <a:pt x="7417" y="8916"/>
                  <a:pt x="7326" y="8429"/>
                </a:cubicBezTo>
                <a:lnTo>
                  <a:pt x="6900" y="6362"/>
                </a:lnTo>
                <a:cubicBezTo>
                  <a:pt x="6748" y="5633"/>
                  <a:pt x="6596" y="4873"/>
                  <a:pt x="6049" y="4387"/>
                </a:cubicBezTo>
                <a:cubicBezTo>
                  <a:pt x="5502" y="3870"/>
                  <a:pt x="4712" y="3748"/>
                  <a:pt x="3982" y="3566"/>
                </a:cubicBezTo>
                <a:cubicBezTo>
                  <a:pt x="3253" y="3384"/>
                  <a:pt x="2493" y="3019"/>
                  <a:pt x="2280" y="2289"/>
                </a:cubicBezTo>
                <a:cubicBezTo>
                  <a:pt x="2189" y="1955"/>
                  <a:pt x="2250" y="1590"/>
                  <a:pt x="2250" y="1226"/>
                </a:cubicBezTo>
                <a:cubicBezTo>
                  <a:pt x="2280" y="861"/>
                  <a:pt x="2219" y="466"/>
                  <a:pt x="1976" y="222"/>
                </a:cubicBezTo>
                <a:cubicBezTo>
                  <a:pt x="1810" y="70"/>
                  <a:pt x="1582" y="0"/>
                  <a:pt x="134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1" name="Google Shape;311;p22"/>
          <p:cNvSpPr/>
          <p:nvPr/>
        </p:nvSpPr>
        <p:spPr>
          <a:xfrm flipH="1">
            <a:off x="9349348" y="3438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2" name="Google Shape;312;p22"/>
          <p:cNvSpPr/>
          <p:nvPr/>
        </p:nvSpPr>
        <p:spPr>
          <a:xfrm flipH="1">
            <a:off x="-190071" y="-369876"/>
            <a:ext cx="1342421" cy="984931"/>
          </a:xfrm>
          <a:custGeom>
            <a:avLst/>
            <a:gdLst/>
            <a:ahLst/>
            <a:cxnLst/>
            <a:rect l="l" t="t" r="r" b="b"/>
            <a:pathLst>
              <a:path w="9819" h="7204" extrusionOk="0">
                <a:moveTo>
                  <a:pt x="305" y="0"/>
                </a:moveTo>
                <a:lnTo>
                  <a:pt x="1" y="2006"/>
                </a:lnTo>
                <a:lnTo>
                  <a:pt x="5837" y="3040"/>
                </a:lnTo>
                <a:lnTo>
                  <a:pt x="548" y="5502"/>
                </a:lnTo>
                <a:lnTo>
                  <a:pt x="305" y="7204"/>
                </a:lnTo>
                <a:lnTo>
                  <a:pt x="9819" y="3769"/>
                </a:lnTo>
                <a:lnTo>
                  <a:pt x="9819" y="1824"/>
                </a:lnTo>
                <a:lnTo>
                  <a:pt x="305" y="0"/>
                </a:lnTo>
                <a:close/>
              </a:path>
            </a:pathLst>
          </a:custGeom>
          <a:solidFill>
            <a:srgbClr val="EDD1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3" name="Google Shape;313;p22"/>
          <p:cNvSpPr/>
          <p:nvPr/>
        </p:nvSpPr>
        <p:spPr>
          <a:xfrm flipH="1">
            <a:off x="1020169" y="6280801"/>
            <a:ext cx="1591460" cy="1235065"/>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4" name="Google Shape;314;p22"/>
          <p:cNvSpPr/>
          <p:nvPr/>
        </p:nvSpPr>
        <p:spPr>
          <a:xfrm flipH="1">
            <a:off x="6711979" y="1459537"/>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5" name="Google Shape;315;p22"/>
          <p:cNvSpPr txBox="1">
            <a:spLocks noGrp="1"/>
          </p:cNvSpPr>
          <p:nvPr>
            <p:ph type="ctrTitle"/>
          </p:nvPr>
        </p:nvSpPr>
        <p:spPr>
          <a:xfrm>
            <a:off x="960000" y="1017900"/>
            <a:ext cx="7306000" cy="13772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8666"/>
            </a:lvl1pPr>
            <a:lvl2pPr lvl="1" rtl="0">
              <a:spcBef>
                <a:spcPts val="0"/>
              </a:spcBef>
              <a:spcAft>
                <a:spcPts val="0"/>
              </a:spcAft>
              <a:buSzPts val="5200"/>
              <a:buNone/>
              <a:defRPr sz="6933"/>
            </a:lvl2pPr>
            <a:lvl3pPr lvl="2" rtl="0">
              <a:spcBef>
                <a:spcPts val="0"/>
              </a:spcBef>
              <a:spcAft>
                <a:spcPts val="0"/>
              </a:spcAft>
              <a:buSzPts val="5200"/>
              <a:buNone/>
              <a:defRPr sz="6933"/>
            </a:lvl3pPr>
            <a:lvl4pPr lvl="3" rtl="0">
              <a:spcBef>
                <a:spcPts val="0"/>
              </a:spcBef>
              <a:spcAft>
                <a:spcPts val="0"/>
              </a:spcAft>
              <a:buSzPts val="5200"/>
              <a:buNone/>
              <a:defRPr sz="6933"/>
            </a:lvl4pPr>
            <a:lvl5pPr lvl="4" rtl="0">
              <a:spcBef>
                <a:spcPts val="0"/>
              </a:spcBef>
              <a:spcAft>
                <a:spcPts val="0"/>
              </a:spcAft>
              <a:buSzPts val="5200"/>
              <a:buNone/>
              <a:defRPr sz="6933"/>
            </a:lvl5pPr>
            <a:lvl6pPr lvl="5" rtl="0">
              <a:spcBef>
                <a:spcPts val="0"/>
              </a:spcBef>
              <a:spcAft>
                <a:spcPts val="0"/>
              </a:spcAft>
              <a:buSzPts val="5200"/>
              <a:buNone/>
              <a:defRPr sz="6933"/>
            </a:lvl6pPr>
            <a:lvl7pPr lvl="6" rtl="0">
              <a:spcBef>
                <a:spcPts val="0"/>
              </a:spcBef>
              <a:spcAft>
                <a:spcPts val="0"/>
              </a:spcAft>
              <a:buSzPts val="5200"/>
              <a:buNone/>
              <a:defRPr sz="6933"/>
            </a:lvl7pPr>
            <a:lvl8pPr lvl="7" rtl="0">
              <a:spcBef>
                <a:spcPts val="0"/>
              </a:spcBef>
              <a:spcAft>
                <a:spcPts val="0"/>
              </a:spcAft>
              <a:buSzPts val="5200"/>
              <a:buNone/>
              <a:defRPr sz="6933"/>
            </a:lvl8pPr>
            <a:lvl9pPr lvl="8" rtl="0">
              <a:spcBef>
                <a:spcPts val="0"/>
              </a:spcBef>
              <a:spcAft>
                <a:spcPts val="0"/>
              </a:spcAft>
              <a:buSzPts val="5200"/>
              <a:buNone/>
              <a:defRPr sz="6933"/>
            </a:lvl9pPr>
          </a:lstStyle>
          <a:p>
            <a:r>
              <a:rPr lang="en-US" smtClean="0"/>
              <a:t>Click to edit Master title style</a:t>
            </a:r>
            <a:endParaRPr/>
          </a:p>
        </p:txBody>
      </p:sp>
      <p:sp>
        <p:nvSpPr>
          <p:cNvPr id="316" name="Google Shape;316;p22"/>
          <p:cNvSpPr txBox="1">
            <a:spLocks noGrp="1"/>
          </p:cNvSpPr>
          <p:nvPr>
            <p:ph type="subTitle" idx="1"/>
          </p:nvPr>
        </p:nvSpPr>
        <p:spPr>
          <a:xfrm>
            <a:off x="960000" y="2331600"/>
            <a:ext cx="7306000" cy="191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21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r>
              <a:rPr lang="en-US" smtClean="0"/>
              <a:t>Click to edit Master subtitle style</a:t>
            </a:r>
            <a:endParaRPr/>
          </a:p>
        </p:txBody>
      </p:sp>
      <p:sp>
        <p:nvSpPr>
          <p:cNvPr id="317" name="Google Shape;317;p22"/>
          <p:cNvSpPr txBox="1"/>
          <p:nvPr/>
        </p:nvSpPr>
        <p:spPr>
          <a:xfrm>
            <a:off x="960000" y="5044145"/>
            <a:ext cx="6778400" cy="82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400"/>
              </a:spcBef>
              <a:spcAft>
                <a:spcPts val="0"/>
              </a:spcAft>
              <a:buNone/>
            </a:pPr>
            <a:r>
              <a:rPr lang="en" sz="1600" b="1">
                <a:solidFill>
                  <a:schemeClr val="accent3"/>
                </a:solidFill>
                <a:latin typeface="IBM Plex Sans"/>
                <a:ea typeface="IBM Plex Sans"/>
                <a:cs typeface="IBM Plex Sans"/>
                <a:sym typeface="IBM Plex Sans"/>
              </a:rPr>
              <a:t>CREDITS:</a:t>
            </a:r>
            <a:r>
              <a:rPr lang="en" sz="1600">
                <a:solidFill>
                  <a:schemeClr val="accent3"/>
                </a:solidFill>
                <a:latin typeface="IBM Plex Sans"/>
                <a:ea typeface="IBM Plex Sans"/>
                <a:cs typeface="IBM Plex Sans"/>
                <a:sym typeface="IBM Plex Sans"/>
              </a:rPr>
              <a:t> This presentation template was created by </a:t>
            </a:r>
            <a:r>
              <a:rPr lang="en" sz="1600" b="1">
                <a:solidFill>
                  <a:schemeClr val="accent3"/>
                </a:solidFill>
                <a:uFill>
                  <a:noFill/>
                </a:uFill>
                <a:latin typeface="IBM Plex Sans"/>
                <a:ea typeface="IBM Plex Sans"/>
                <a:cs typeface="IBM Plex Sans"/>
                <a:sym typeface="IBM Plex Sans"/>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600">
                <a:solidFill>
                  <a:schemeClr val="accent3"/>
                </a:solidFill>
                <a:latin typeface="IBM Plex Sans"/>
                <a:ea typeface="IBM Plex Sans"/>
                <a:cs typeface="IBM Plex Sans"/>
                <a:sym typeface="IBM Plex Sans"/>
              </a:rPr>
              <a:t>, including icons by </a:t>
            </a:r>
            <a:r>
              <a:rPr lang="en" sz="1600" b="1">
                <a:solidFill>
                  <a:schemeClr val="accent3"/>
                </a:solidFill>
                <a:uFill>
                  <a:noFill/>
                </a:uFill>
                <a:latin typeface="IBM Plex Sans"/>
                <a:ea typeface="IBM Plex Sans"/>
                <a:cs typeface="IBM Plex Sans"/>
                <a:sym typeface="IBM Plex Sans"/>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600">
                <a:solidFill>
                  <a:schemeClr val="accent3"/>
                </a:solidFill>
                <a:latin typeface="IBM Plex Sans"/>
                <a:ea typeface="IBM Plex Sans"/>
                <a:cs typeface="IBM Plex Sans"/>
                <a:sym typeface="IBM Plex Sans"/>
              </a:rPr>
              <a:t>, and infographics &amp; images by</a:t>
            </a:r>
            <a:r>
              <a:rPr lang="en" sz="1600" b="1">
                <a:solidFill>
                  <a:schemeClr val="accent3"/>
                </a:solidFill>
                <a:latin typeface="IBM Plex Sans"/>
                <a:ea typeface="IBM Plex Sans"/>
                <a:cs typeface="IBM Plex Sans"/>
                <a:sym typeface="IBM Plex Sans"/>
              </a:rPr>
              <a:t> </a:t>
            </a:r>
            <a:r>
              <a:rPr lang="en" sz="1600" b="1">
                <a:solidFill>
                  <a:schemeClr val="accent3"/>
                </a:solidFill>
                <a:uFill>
                  <a:noFill/>
                </a:uFill>
                <a:latin typeface="IBM Plex Sans"/>
                <a:ea typeface="IBM Plex Sans"/>
                <a:cs typeface="IBM Plex Sans"/>
                <a:sym typeface="IBM Plex Sans"/>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endParaRPr sz="1600">
              <a:solidFill>
                <a:schemeClr val="accent3"/>
              </a:solidFill>
              <a:latin typeface="IBM Plex Sans"/>
              <a:ea typeface="IBM Plex Sans"/>
              <a:cs typeface="IBM Plex Sans"/>
              <a:sym typeface="IBM Plex Sans"/>
            </a:endParaRPr>
          </a:p>
        </p:txBody>
      </p:sp>
    </p:spTree>
    <p:extLst>
      <p:ext uri="{BB962C8B-B14F-4D97-AF65-F5344CB8AC3E}">
        <p14:creationId xmlns:p14="http://schemas.microsoft.com/office/powerpoint/2010/main" val="3063413589"/>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18"/>
        <p:cNvGrpSpPr/>
        <p:nvPr/>
      </p:nvGrpSpPr>
      <p:grpSpPr>
        <a:xfrm>
          <a:off x="0" y="0"/>
          <a:ext cx="0" cy="0"/>
          <a:chOff x="0" y="0"/>
          <a:chExt cx="0" cy="0"/>
        </a:xfrm>
      </p:grpSpPr>
      <p:sp>
        <p:nvSpPr>
          <p:cNvPr id="319" name="Google Shape;319;p23"/>
          <p:cNvSpPr/>
          <p:nvPr/>
        </p:nvSpPr>
        <p:spPr>
          <a:xfrm>
            <a:off x="-1130294" y="1179379"/>
            <a:ext cx="2671668" cy="2075979"/>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0" name="Google Shape;320;p23"/>
          <p:cNvSpPr/>
          <p:nvPr/>
        </p:nvSpPr>
        <p:spPr>
          <a:xfrm>
            <a:off x="256165" y="-169824"/>
            <a:ext cx="1159809" cy="1046855"/>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1" name="Google Shape;321;p23"/>
          <p:cNvSpPr/>
          <p:nvPr/>
        </p:nvSpPr>
        <p:spPr>
          <a:xfrm>
            <a:off x="3806733" y="4"/>
            <a:ext cx="485857" cy="40106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2" name="Google Shape;322;p23"/>
          <p:cNvSpPr/>
          <p:nvPr/>
        </p:nvSpPr>
        <p:spPr>
          <a:xfrm>
            <a:off x="1390365" y="-203299"/>
            <a:ext cx="1633043" cy="1778113"/>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3" name="Google Shape;323;p23"/>
          <p:cNvSpPr/>
          <p:nvPr/>
        </p:nvSpPr>
        <p:spPr>
          <a:xfrm>
            <a:off x="1980034" y="537960"/>
            <a:ext cx="1233049" cy="834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4" name="Google Shape;324;p23"/>
          <p:cNvSpPr/>
          <p:nvPr/>
        </p:nvSpPr>
        <p:spPr>
          <a:xfrm>
            <a:off x="11492765" y="961732"/>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5" name="Google Shape;325;p23"/>
          <p:cNvSpPr/>
          <p:nvPr/>
        </p:nvSpPr>
        <p:spPr>
          <a:xfrm flipH="1">
            <a:off x="9437271" y="5196896"/>
            <a:ext cx="1511616" cy="14239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6" name="Google Shape;326;p23"/>
          <p:cNvSpPr/>
          <p:nvPr/>
        </p:nvSpPr>
        <p:spPr>
          <a:xfrm flipH="1">
            <a:off x="10361752" y="4825999"/>
            <a:ext cx="1296849" cy="108340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7" name="Google Shape;327;p23"/>
          <p:cNvSpPr/>
          <p:nvPr/>
        </p:nvSpPr>
        <p:spPr>
          <a:xfrm>
            <a:off x="1061534" y="8770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8" name="Google Shape;328;p23"/>
          <p:cNvSpPr/>
          <p:nvPr/>
        </p:nvSpPr>
        <p:spPr>
          <a:xfrm rot="-2885892">
            <a:off x="827776" y="5352204"/>
            <a:ext cx="820549" cy="160703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9" name="Google Shape;329;p23"/>
          <p:cNvSpPr/>
          <p:nvPr/>
        </p:nvSpPr>
        <p:spPr>
          <a:xfrm>
            <a:off x="11213367" y="62068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885888113"/>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330"/>
        <p:cNvGrpSpPr/>
        <p:nvPr/>
      </p:nvGrpSpPr>
      <p:grpSpPr>
        <a:xfrm>
          <a:off x="0" y="0"/>
          <a:ext cx="0" cy="0"/>
          <a:chOff x="0" y="0"/>
          <a:chExt cx="0" cy="0"/>
        </a:xfrm>
      </p:grpSpPr>
      <p:sp>
        <p:nvSpPr>
          <p:cNvPr id="331" name="Google Shape;331;p24"/>
          <p:cNvSpPr/>
          <p:nvPr/>
        </p:nvSpPr>
        <p:spPr>
          <a:xfrm rot="332329">
            <a:off x="867475" y="5499024"/>
            <a:ext cx="2935189" cy="1604521"/>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2" name="Google Shape;332;p24"/>
          <p:cNvSpPr/>
          <p:nvPr/>
        </p:nvSpPr>
        <p:spPr>
          <a:xfrm>
            <a:off x="147072" y="201204"/>
            <a:ext cx="1139057" cy="1054400"/>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3" name="Google Shape;333;p24"/>
          <p:cNvSpPr/>
          <p:nvPr/>
        </p:nvSpPr>
        <p:spPr>
          <a:xfrm>
            <a:off x="8732265" y="-679735"/>
            <a:ext cx="2164335" cy="2003468"/>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4" name="Google Shape;334;p24"/>
          <p:cNvSpPr/>
          <p:nvPr/>
        </p:nvSpPr>
        <p:spPr>
          <a:xfrm rot="10800000">
            <a:off x="615489" y="-46406"/>
            <a:ext cx="1614108" cy="1162139"/>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5" name="Google Shape;335;p24"/>
          <p:cNvSpPr/>
          <p:nvPr/>
        </p:nvSpPr>
        <p:spPr>
          <a:xfrm rot="10800000">
            <a:off x="9634364" y="-283259"/>
            <a:ext cx="1922768" cy="160406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6" name="Google Shape;336;p24"/>
          <p:cNvSpPr/>
          <p:nvPr/>
        </p:nvSpPr>
        <p:spPr>
          <a:xfrm>
            <a:off x="8685733" y="5368801"/>
            <a:ext cx="1197875" cy="1128425"/>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7" name="Google Shape;337;p24"/>
          <p:cNvSpPr/>
          <p:nvPr/>
        </p:nvSpPr>
        <p:spPr>
          <a:xfrm>
            <a:off x="9345661" y="5900860"/>
            <a:ext cx="1556199" cy="1300067"/>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8" name="Google Shape;338;p24"/>
          <p:cNvSpPr/>
          <p:nvPr/>
        </p:nvSpPr>
        <p:spPr>
          <a:xfrm>
            <a:off x="10734000" y="3786302"/>
            <a:ext cx="162601" cy="16300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9" name="Google Shape;339;p24"/>
          <p:cNvSpPr/>
          <p:nvPr/>
        </p:nvSpPr>
        <p:spPr>
          <a:xfrm>
            <a:off x="796903" y="5431333"/>
            <a:ext cx="308328" cy="30906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0" name="Google Shape;340;p24"/>
          <p:cNvSpPr/>
          <p:nvPr/>
        </p:nvSpPr>
        <p:spPr>
          <a:xfrm>
            <a:off x="2666027" y="404971"/>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136031197"/>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2C5898-9A76-4EC4-B7F0-97F02288EF03}" type="datetime1">
              <a:rPr lang="en-US" smtClean="0"/>
              <a:t>11/4/2020</a:t>
            </a:fld>
            <a:endParaRPr lang="en-US" dirty="0"/>
          </a:p>
        </p:txBody>
      </p:sp>
      <p:sp>
        <p:nvSpPr>
          <p:cNvPr id="5" name="Footer Placeholder 4"/>
          <p:cNvSpPr>
            <a:spLocks noGrp="1"/>
          </p:cNvSpPr>
          <p:nvPr>
            <p:ph type="ftr" sz="quarter" idx="11"/>
          </p:nvPr>
        </p:nvSpPr>
        <p:spPr/>
        <p:txBody>
          <a:bodyPr/>
          <a:lstStyle/>
          <a:p>
            <a:r>
              <a:rPr lang="el-GR" smtClean="0"/>
              <a:t>Τμήμα Διεθνών και Δημοσίων Σχέσεων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46970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44"/>
        <p:cNvGrpSpPr/>
        <p:nvPr/>
      </p:nvGrpSpPr>
      <p:grpSpPr>
        <a:xfrm>
          <a:off x="0" y="0"/>
          <a:ext cx="0" cy="0"/>
          <a:chOff x="0" y="0"/>
          <a:chExt cx="0" cy="0"/>
        </a:xfrm>
      </p:grpSpPr>
    </p:spTree>
    <p:extLst>
      <p:ext uri="{BB962C8B-B14F-4D97-AF65-F5344CB8AC3E}">
        <p14:creationId xmlns:p14="http://schemas.microsoft.com/office/powerpoint/2010/main" val="2977173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TLE OPENING" type="title">
  <p:cSld name="BIG TITTLE OPENING">
    <p:spTree>
      <p:nvGrpSpPr>
        <p:cNvPr id="1" name="Shape 8"/>
        <p:cNvGrpSpPr/>
        <p:nvPr/>
      </p:nvGrpSpPr>
      <p:grpSpPr>
        <a:xfrm>
          <a:off x="0" y="0"/>
          <a:ext cx="0" cy="0"/>
          <a:chOff x="0" y="0"/>
          <a:chExt cx="0" cy="0"/>
        </a:xfrm>
      </p:grpSpPr>
      <p:sp>
        <p:nvSpPr>
          <p:cNvPr id="9" name="Google Shape;9;p2"/>
          <p:cNvSpPr/>
          <p:nvPr/>
        </p:nvSpPr>
        <p:spPr>
          <a:xfrm>
            <a:off x="10463321"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 name="Google Shape;10;p2"/>
          <p:cNvSpPr/>
          <p:nvPr/>
        </p:nvSpPr>
        <p:spPr>
          <a:xfrm>
            <a:off x="10463321"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 name="Google Shape;11;p2"/>
          <p:cNvSpPr/>
          <p:nvPr/>
        </p:nvSpPr>
        <p:spPr>
          <a:xfrm flipH="1">
            <a:off x="1526022"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 name="Google Shape;12;p2"/>
          <p:cNvSpPr/>
          <p:nvPr/>
        </p:nvSpPr>
        <p:spPr>
          <a:xfrm flipH="1">
            <a:off x="1526022"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 name="Google Shape;13;p2"/>
          <p:cNvSpPr/>
          <p:nvPr/>
        </p:nvSpPr>
        <p:spPr>
          <a:xfrm>
            <a:off x="10463321"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 name="Google Shape;14;p2"/>
          <p:cNvSpPr txBox="1">
            <a:spLocks noGrp="1"/>
          </p:cNvSpPr>
          <p:nvPr>
            <p:ph type="ctrTitle"/>
          </p:nvPr>
        </p:nvSpPr>
        <p:spPr>
          <a:xfrm>
            <a:off x="2616197" y="1602233"/>
            <a:ext cx="6959600" cy="2517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6000"/>
              <a:buFont typeface="Arvo"/>
              <a:buNone/>
              <a:defRPr sz="8000">
                <a:solidFill>
                  <a:schemeClr val="dk1"/>
                </a:solidFill>
                <a:latin typeface="Arvo"/>
                <a:ea typeface="Arvo"/>
                <a:cs typeface="Arvo"/>
                <a:sym typeface="Arvo"/>
              </a:defRPr>
            </a:lvl1pPr>
            <a:lvl2pPr lvl="1" algn="r" rtl="0">
              <a:spcBef>
                <a:spcPts val="0"/>
              </a:spcBef>
              <a:spcAft>
                <a:spcPts val="0"/>
              </a:spcAft>
              <a:buSzPts val="4800"/>
              <a:buNone/>
              <a:defRPr sz="6400"/>
            </a:lvl2pPr>
            <a:lvl3pPr lvl="2" algn="r" rtl="0">
              <a:spcBef>
                <a:spcPts val="0"/>
              </a:spcBef>
              <a:spcAft>
                <a:spcPts val="0"/>
              </a:spcAft>
              <a:buSzPts val="4800"/>
              <a:buNone/>
              <a:defRPr sz="6400"/>
            </a:lvl3pPr>
            <a:lvl4pPr lvl="3" algn="r" rtl="0">
              <a:spcBef>
                <a:spcPts val="0"/>
              </a:spcBef>
              <a:spcAft>
                <a:spcPts val="0"/>
              </a:spcAft>
              <a:buSzPts val="4800"/>
              <a:buNone/>
              <a:defRPr sz="6400"/>
            </a:lvl4pPr>
            <a:lvl5pPr lvl="4" algn="r" rtl="0">
              <a:spcBef>
                <a:spcPts val="0"/>
              </a:spcBef>
              <a:spcAft>
                <a:spcPts val="0"/>
              </a:spcAft>
              <a:buSzPts val="4800"/>
              <a:buNone/>
              <a:defRPr sz="6400"/>
            </a:lvl5pPr>
            <a:lvl6pPr lvl="5" algn="r" rtl="0">
              <a:spcBef>
                <a:spcPts val="0"/>
              </a:spcBef>
              <a:spcAft>
                <a:spcPts val="0"/>
              </a:spcAft>
              <a:buSzPts val="4800"/>
              <a:buNone/>
              <a:defRPr sz="6400"/>
            </a:lvl6pPr>
            <a:lvl7pPr lvl="6" algn="r" rtl="0">
              <a:spcBef>
                <a:spcPts val="0"/>
              </a:spcBef>
              <a:spcAft>
                <a:spcPts val="0"/>
              </a:spcAft>
              <a:buSzPts val="4800"/>
              <a:buNone/>
              <a:defRPr sz="6400"/>
            </a:lvl7pPr>
            <a:lvl8pPr lvl="7" algn="r" rtl="0">
              <a:spcBef>
                <a:spcPts val="0"/>
              </a:spcBef>
              <a:spcAft>
                <a:spcPts val="0"/>
              </a:spcAft>
              <a:buSzPts val="4800"/>
              <a:buNone/>
              <a:defRPr sz="6400"/>
            </a:lvl8pPr>
            <a:lvl9pPr lvl="8" algn="r" rtl="0">
              <a:spcBef>
                <a:spcPts val="0"/>
              </a:spcBef>
              <a:spcAft>
                <a:spcPts val="0"/>
              </a:spcAft>
              <a:buSzPts val="4800"/>
              <a:buNone/>
              <a:defRPr sz="6400"/>
            </a:lvl9pPr>
          </a:lstStyle>
          <a:p>
            <a:r>
              <a:rPr lang="en-US" smtClean="0"/>
              <a:t>Click to edit Master title style</a:t>
            </a:r>
            <a:endParaRPr/>
          </a:p>
        </p:txBody>
      </p:sp>
      <p:sp>
        <p:nvSpPr>
          <p:cNvPr id="15" name="Google Shape;15;p2"/>
          <p:cNvSpPr txBox="1">
            <a:spLocks noGrp="1"/>
          </p:cNvSpPr>
          <p:nvPr>
            <p:ph type="subTitle" idx="1"/>
          </p:nvPr>
        </p:nvSpPr>
        <p:spPr>
          <a:xfrm>
            <a:off x="4704404" y="4393651"/>
            <a:ext cx="2783200" cy="894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1400"/>
              <a:buNone/>
              <a:defRPr sz="1867">
                <a:solidFill>
                  <a:schemeClr val="dk1"/>
                </a:solidFill>
              </a:defRPr>
            </a:lvl1pPr>
            <a:lvl2pPr lvl="1" rtl="0">
              <a:lnSpc>
                <a:spcPct val="100000"/>
              </a:lnSpc>
              <a:spcBef>
                <a:spcPts val="0"/>
              </a:spcBef>
              <a:spcAft>
                <a:spcPts val="0"/>
              </a:spcAft>
              <a:buClr>
                <a:schemeClr val="dk1"/>
              </a:buClr>
              <a:buSzPts val="1400"/>
              <a:buNone/>
              <a:defRPr sz="1867">
                <a:solidFill>
                  <a:schemeClr val="dk1"/>
                </a:solidFill>
              </a:defRPr>
            </a:lvl2pPr>
            <a:lvl3pPr lvl="2" rtl="0">
              <a:lnSpc>
                <a:spcPct val="100000"/>
              </a:lnSpc>
              <a:spcBef>
                <a:spcPts val="0"/>
              </a:spcBef>
              <a:spcAft>
                <a:spcPts val="0"/>
              </a:spcAft>
              <a:buClr>
                <a:schemeClr val="dk1"/>
              </a:buClr>
              <a:buSzPts val="1400"/>
              <a:buNone/>
              <a:defRPr sz="1867">
                <a:solidFill>
                  <a:schemeClr val="dk1"/>
                </a:solidFill>
              </a:defRPr>
            </a:lvl3pPr>
            <a:lvl4pPr lvl="3" rtl="0">
              <a:lnSpc>
                <a:spcPct val="100000"/>
              </a:lnSpc>
              <a:spcBef>
                <a:spcPts val="0"/>
              </a:spcBef>
              <a:spcAft>
                <a:spcPts val="0"/>
              </a:spcAft>
              <a:buClr>
                <a:schemeClr val="dk1"/>
              </a:buClr>
              <a:buSzPts val="1400"/>
              <a:buNone/>
              <a:defRPr sz="1867">
                <a:solidFill>
                  <a:schemeClr val="dk1"/>
                </a:solidFill>
              </a:defRPr>
            </a:lvl4pPr>
            <a:lvl5pPr lvl="4" rtl="0">
              <a:lnSpc>
                <a:spcPct val="100000"/>
              </a:lnSpc>
              <a:spcBef>
                <a:spcPts val="0"/>
              </a:spcBef>
              <a:spcAft>
                <a:spcPts val="0"/>
              </a:spcAft>
              <a:buClr>
                <a:schemeClr val="dk1"/>
              </a:buClr>
              <a:buSzPts val="1400"/>
              <a:buNone/>
              <a:defRPr sz="1867">
                <a:solidFill>
                  <a:schemeClr val="dk1"/>
                </a:solidFill>
              </a:defRPr>
            </a:lvl5pPr>
            <a:lvl6pPr lvl="5" rtl="0">
              <a:lnSpc>
                <a:spcPct val="100000"/>
              </a:lnSpc>
              <a:spcBef>
                <a:spcPts val="0"/>
              </a:spcBef>
              <a:spcAft>
                <a:spcPts val="0"/>
              </a:spcAft>
              <a:buClr>
                <a:schemeClr val="dk1"/>
              </a:buClr>
              <a:buSzPts val="1400"/>
              <a:buNone/>
              <a:defRPr sz="1867">
                <a:solidFill>
                  <a:schemeClr val="dk1"/>
                </a:solidFill>
              </a:defRPr>
            </a:lvl6pPr>
            <a:lvl7pPr lvl="6" rtl="0">
              <a:lnSpc>
                <a:spcPct val="100000"/>
              </a:lnSpc>
              <a:spcBef>
                <a:spcPts val="0"/>
              </a:spcBef>
              <a:spcAft>
                <a:spcPts val="0"/>
              </a:spcAft>
              <a:buClr>
                <a:schemeClr val="dk1"/>
              </a:buClr>
              <a:buSzPts val="1400"/>
              <a:buNone/>
              <a:defRPr sz="1867">
                <a:solidFill>
                  <a:schemeClr val="dk1"/>
                </a:solidFill>
              </a:defRPr>
            </a:lvl7pPr>
            <a:lvl8pPr lvl="7" rtl="0">
              <a:lnSpc>
                <a:spcPct val="100000"/>
              </a:lnSpc>
              <a:spcBef>
                <a:spcPts val="0"/>
              </a:spcBef>
              <a:spcAft>
                <a:spcPts val="0"/>
              </a:spcAft>
              <a:buClr>
                <a:schemeClr val="dk1"/>
              </a:buClr>
              <a:buSzPts val="1400"/>
              <a:buNone/>
              <a:defRPr sz="1867">
                <a:solidFill>
                  <a:schemeClr val="dk1"/>
                </a:solidFill>
              </a:defRPr>
            </a:lvl8pPr>
            <a:lvl9pPr lvl="8" rtl="0">
              <a:lnSpc>
                <a:spcPct val="100000"/>
              </a:lnSpc>
              <a:spcBef>
                <a:spcPts val="0"/>
              </a:spcBef>
              <a:spcAft>
                <a:spcPts val="0"/>
              </a:spcAft>
              <a:buClr>
                <a:schemeClr val="dk1"/>
              </a:buClr>
              <a:buSzPts val="1400"/>
              <a:buNone/>
              <a:defRPr sz="1867">
                <a:solidFill>
                  <a:schemeClr val="dk1"/>
                </a:solidFill>
              </a:defRPr>
            </a:lvl9pPr>
          </a:lstStyle>
          <a:p>
            <a:r>
              <a:rPr lang="en-US" smtClean="0"/>
              <a:t>Click to edit Master subtitle style</a:t>
            </a:r>
            <a:endParaRPr/>
          </a:p>
        </p:txBody>
      </p:sp>
    </p:spTree>
    <p:extLst>
      <p:ext uri="{BB962C8B-B14F-4D97-AF65-F5344CB8AC3E}">
        <p14:creationId xmlns:p14="http://schemas.microsoft.com/office/powerpoint/2010/main" val="409427835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TITTLE + SUBTITLE">
  <p:cSld name="BIG TITTLE + SUBTITLE">
    <p:spTree>
      <p:nvGrpSpPr>
        <p:cNvPr id="1" name="Shape 16"/>
        <p:cNvGrpSpPr/>
        <p:nvPr/>
      </p:nvGrpSpPr>
      <p:grpSpPr>
        <a:xfrm>
          <a:off x="0" y="0"/>
          <a:ext cx="0" cy="0"/>
          <a:chOff x="0" y="0"/>
          <a:chExt cx="0" cy="0"/>
        </a:xfrm>
      </p:grpSpPr>
      <p:sp>
        <p:nvSpPr>
          <p:cNvPr id="17" name="Google Shape;17;p3"/>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 name="Google Shape;18;p3"/>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 name="Google Shape;19;p3"/>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 name="Google Shape;20;p3"/>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1" name="Google Shape;21;p3"/>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2" name="Google Shape;22;p3"/>
          <p:cNvSpPr txBox="1">
            <a:spLocks noGrp="1"/>
          </p:cNvSpPr>
          <p:nvPr>
            <p:ph type="subTitle" idx="1"/>
          </p:nvPr>
        </p:nvSpPr>
        <p:spPr>
          <a:xfrm flipH="1">
            <a:off x="6032300" y="4049067"/>
            <a:ext cx="3903200" cy="89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200"/>
              <a:buNone/>
              <a:defRPr>
                <a:solidFill>
                  <a:schemeClr val="dk1"/>
                </a:solidFill>
              </a:defRPr>
            </a:lvl1pPr>
            <a:lvl2pPr lvl="1" rtl="0">
              <a:lnSpc>
                <a:spcPct val="100000"/>
              </a:lnSpc>
              <a:spcBef>
                <a:spcPts val="0"/>
              </a:spcBef>
              <a:spcAft>
                <a:spcPts val="0"/>
              </a:spcAft>
              <a:buClr>
                <a:schemeClr val="lt1"/>
              </a:buClr>
              <a:buSzPts val="1400"/>
              <a:buNone/>
              <a:defRPr sz="1867">
                <a:solidFill>
                  <a:schemeClr val="lt1"/>
                </a:solidFill>
              </a:defRPr>
            </a:lvl2pPr>
            <a:lvl3pPr lvl="2" rtl="0">
              <a:lnSpc>
                <a:spcPct val="100000"/>
              </a:lnSpc>
              <a:spcBef>
                <a:spcPts val="0"/>
              </a:spcBef>
              <a:spcAft>
                <a:spcPts val="0"/>
              </a:spcAft>
              <a:buClr>
                <a:schemeClr val="lt1"/>
              </a:buClr>
              <a:buSzPts val="1400"/>
              <a:buNone/>
              <a:defRPr sz="1867">
                <a:solidFill>
                  <a:schemeClr val="lt1"/>
                </a:solidFill>
              </a:defRPr>
            </a:lvl3pPr>
            <a:lvl4pPr lvl="3" rtl="0">
              <a:lnSpc>
                <a:spcPct val="100000"/>
              </a:lnSpc>
              <a:spcBef>
                <a:spcPts val="0"/>
              </a:spcBef>
              <a:spcAft>
                <a:spcPts val="0"/>
              </a:spcAft>
              <a:buClr>
                <a:schemeClr val="lt1"/>
              </a:buClr>
              <a:buSzPts val="1400"/>
              <a:buNone/>
              <a:defRPr sz="1867">
                <a:solidFill>
                  <a:schemeClr val="lt1"/>
                </a:solidFill>
              </a:defRPr>
            </a:lvl4pPr>
            <a:lvl5pPr lvl="4" rtl="0">
              <a:lnSpc>
                <a:spcPct val="100000"/>
              </a:lnSpc>
              <a:spcBef>
                <a:spcPts val="0"/>
              </a:spcBef>
              <a:spcAft>
                <a:spcPts val="0"/>
              </a:spcAft>
              <a:buClr>
                <a:schemeClr val="lt1"/>
              </a:buClr>
              <a:buSzPts val="1400"/>
              <a:buNone/>
              <a:defRPr sz="1867">
                <a:solidFill>
                  <a:schemeClr val="lt1"/>
                </a:solidFill>
              </a:defRPr>
            </a:lvl5pPr>
            <a:lvl6pPr lvl="5" rtl="0">
              <a:lnSpc>
                <a:spcPct val="100000"/>
              </a:lnSpc>
              <a:spcBef>
                <a:spcPts val="0"/>
              </a:spcBef>
              <a:spcAft>
                <a:spcPts val="0"/>
              </a:spcAft>
              <a:buClr>
                <a:schemeClr val="lt1"/>
              </a:buClr>
              <a:buSzPts val="1400"/>
              <a:buNone/>
              <a:defRPr sz="1867">
                <a:solidFill>
                  <a:schemeClr val="lt1"/>
                </a:solidFill>
              </a:defRPr>
            </a:lvl6pPr>
            <a:lvl7pPr lvl="6" rtl="0">
              <a:lnSpc>
                <a:spcPct val="100000"/>
              </a:lnSpc>
              <a:spcBef>
                <a:spcPts val="0"/>
              </a:spcBef>
              <a:spcAft>
                <a:spcPts val="0"/>
              </a:spcAft>
              <a:buClr>
                <a:schemeClr val="lt1"/>
              </a:buClr>
              <a:buSzPts val="1400"/>
              <a:buNone/>
              <a:defRPr sz="1867">
                <a:solidFill>
                  <a:schemeClr val="lt1"/>
                </a:solidFill>
              </a:defRPr>
            </a:lvl7pPr>
            <a:lvl8pPr lvl="7" rtl="0">
              <a:lnSpc>
                <a:spcPct val="100000"/>
              </a:lnSpc>
              <a:spcBef>
                <a:spcPts val="0"/>
              </a:spcBef>
              <a:spcAft>
                <a:spcPts val="0"/>
              </a:spcAft>
              <a:buClr>
                <a:schemeClr val="lt1"/>
              </a:buClr>
              <a:buSzPts val="1400"/>
              <a:buNone/>
              <a:defRPr sz="1867">
                <a:solidFill>
                  <a:schemeClr val="lt1"/>
                </a:solidFill>
              </a:defRPr>
            </a:lvl8pPr>
            <a:lvl9pPr lvl="8" rtl="0">
              <a:lnSpc>
                <a:spcPct val="100000"/>
              </a:lnSpc>
              <a:spcBef>
                <a:spcPts val="0"/>
              </a:spcBef>
              <a:spcAft>
                <a:spcPts val="0"/>
              </a:spcAft>
              <a:buClr>
                <a:schemeClr val="lt1"/>
              </a:buClr>
              <a:buSzPts val="1400"/>
              <a:buNone/>
              <a:defRPr sz="1867">
                <a:solidFill>
                  <a:schemeClr val="lt1"/>
                </a:solidFill>
              </a:defRPr>
            </a:lvl9pPr>
          </a:lstStyle>
          <a:p>
            <a:r>
              <a:rPr lang="en-US" smtClean="0"/>
              <a:t>Click to edit Master subtitle style</a:t>
            </a:r>
            <a:endParaRPr/>
          </a:p>
        </p:txBody>
      </p:sp>
      <p:sp>
        <p:nvSpPr>
          <p:cNvPr id="23" name="Google Shape;23;p3"/>
          <p:cNvSpPr txBox="1">
            <a:spLocks noGrp="1"/>
          </p:cNvSpPr>
          <p:nvPr>
            <p:ph type="ctrTitle"/>
          </p:nvPr>
        </p:nvSpPr>
        <p:spPr>
          <a:xfrm flipH="1">
            <a:off x="5892800" y="1126400"/>
            <a:ext cx="5486400" cy="2517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5"/>
              </a:buClr>
              <a:buSzPts val="6000"/>
              <a:buNone/>
              <a:defRPr sz="8000">
                <a:solidFill>
                  <a:schemeClr val="accent5"/>
                </a:solidFill>
              </a:defRPr>
            </a:lvl1pPr>
            <a:lvl2pPr lvl="1" rtl="0">
              <a:spcBef>
                <a:spcPts val="0"/>
              </a:spcBef>
              <a:spcAft>
                <a:spcPts val="0"/>
              </a:spcAft>
              <a:buClr>
                <a:schemeClr val="accent5"/>
              </a:buClr>
              <a:buSzPts val="12000"/>
              <a:buNone/>
              <a:defRPr sz="16000">
                <a:solidFill>
                  <a:schemeClr val="accent5"/>
                </a:solidFill>
              </a:defRPr>
            </a:lvl2pPr>
            <a:lvl3pPr lvl="2" rtl="0">
              <a:spcBef>
                <a:spcPts val="0"/>
              </a:spcBef>
              <a:spcAft>
                <a:spcPts val="0"/>
              </a:spcAft>
              <a:buClr>
                <a:schemeClr val="accent5"/>
              </a:buClr>
              <a:buSzPts val="12000"/>
              <a:buNone/>
              <a:defRPr sz="16000">
                <a:solidFill>
                  <a:schemeClr val="accent5"/>
                </a:solidFill>
              </a:defRPr>
            </a:lvl3pPr>
            <a:lvl4pPr lvl="3" rtl="0">
              <a:spcBef>
                <a:spcPts val="0"/>
              </a:spcBef>
              <a:spcAft>
                <a:spcPts val="0"/>
              </a:spcAft>
              <a:buClr>
                <a:schemeClr val="accent5"/>
              </a:buClr>
              <a:buSzPts val="12000"/>
              <a:buNone/>
              <a:defRPr sz="16000">
                <a:solidFill>
                  <a:schemeClr val="accent5"/>
                </a:solidFill>
              </a:defRPr>
            </a:lvl4pPr>
            <a:lvl5pPr lvl="4" rtl="0">
              <a:spcBef>
                <a:spcPts val="0"/>
              </a:spcBef>
              <a:spcAft>
                <a:spcPts val="0"/>
              </a:spcAft>
              <a:buClr>
                <a:schemeClr val="accent5"/>
              </a:buClr>
              <a:buSzPts val="12000"/>
              <a:buNone/>
              <a:defRPr sz="16000">
                <a:solidFill>
                  <a:schemeClr val="accent5"/>
                </a:solidFill>
              </a:defRPr>
            </a:lvl5pPr>
            <a:lvl6pPr lvl="5" rtl="0">
              <a:spcBef>
                <a:spcPts val="0"/>
              </a:spcBef>
              <a:spcAft>
                <a:spcPts val="0"/>
              </a:spcAft>
              <a:buClr>
                <a:schemeClr val="accent5"/>
              </a:buClr>
              <a:buSzPts val="12000"/>
              <a:buNone/>
              <a:defRPr sz="16000">
                <a:solidFill>
                  <a:schemeClr val="accent5"/>
                </a:solidFill>
              </a:defRPr>
            </a:lvl6pPr>
            <a:lvl7pPr lvl="6" rtl="0">
              <a:spcBef>
                <a:spcPts val="0"/>
              </a:spcBef>
              <a:spcAft>
                <a:spcPts val="0"/>
              </a:spcAft>
              <a:buClr>
                <a:schemeClr val="accent5"/>
              </a:buClr>
              <a:buSzPts val="12000"/>
              <a:buNone/>
              <a:defRPr sz="16000">
                <a:solidFill>
                  <a:schemeClr val="accent5"/>
                </a:solidFill>
              </a:defRPr>
            </a:lvl7pPr>
            <a:lvl8pPr lvl="7" rtl="0">
              <a:spcBef>
                <a:spcPts val="0"/>
              </a:spcBef>
              <a:spcAft>
                <a:spcPts val="0"/>
              </a:spcAft>
              <a:buClr>
                <a:schemeClr val="accent5"/>
              </a:buClr>
              <a:buSzPts val="12000"/>
              <a:buNone/>
              <a:defRPr sz="16000">
                <a:solidFill>
                  <a:schemeClr val="accent5"/>
                </a:solidFill>
              </a:defRPr>
            </a:lvl8pPr>
            <a:lvl9pPr lvl="8" rtl="0">
              <a:spcBef>
                <a:spcPts val="0"/>
              </a:spcBef>
              <a:spcAft>
                <a:spcPts val="0"/>
              </a:spcAft>
              <a:buClr>
                <a:schemeClr val="accent5"/>
              </a:buClr>
              <a:buSzPts val="12000"/>
              <a:buNone/>
              <a:defRPr sz="16000">
                <a:solidFill>
                  <a:schemeClr val="accent5"/>
                </a:solidFill>
              </a:defRPr>
            </a:lvl9pPr>
          </a:lstStyle>
          <a:p>
            <a:r>
              <a:rPr lang="en-US" smtClean="0"/>
              <a:t>Click to edit Master title style</a:t>
            </a:r>
            <a:endParaRPr/>
          </a:p>
        </p:txBody>
      </p:sp>
    </p:spTree>
    <p:extLst>
      <p:ext uri="{BB962C8B-B14F-4D97-AF65-F5344CB8AC3E}">
        <p14:creationId xmlns:p14="http://schemas.microsoft.com/office/powerpoint/2010/main" val="2556276991"/>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24"/>
        <p:cNvGrpSpPr/>
        <p:nvPr/>
      </p:nvGrpSpPr>
      <p:grpSpPr>
        <a:xfrm>
          <a:off x="0" y="0"/>
          <a:ext cx="0" cy="0"/>
          <a:chOff x="0" y="0"/>
          <a:chExt cx="0" cy="0"/>
        </a:xfrm>
      </p:grpSpPr>
      <p:sp>
        <p:nvSpPr>
          <p:cNvPr id="25" name="Google Shape;25;p4"/>
          <p:cNvSpPr txBox="1">
            <a:spLocks noGrp="1"/>
          </p:cNvSpPr>
          <p:nvPr>
            <p:ph type="subTitle" idx="1"/>
          </p:nvPr>
        </p:nvSpPr>
        <p:spPr>
          <a:xfrm flipH="1">
            <a:off x="7088299" y="1431451"/>
            <a:ext cx="2972000" cy="894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accent5"/>
              </a:buClr>
              <a:buSzPts val="1400"/>
              <a:buNone/>
              <a:defRPr sz="1867">
                <a:solidFill>
                  <a:schemeClr val="accent5"/>
                </a:solidFill>
              </a:defRPr>
            </a:lvl1pPr>
            <a:lvl2pPr lvl="1" algn="ctr" rtl="0">
              <a:lnSpc>
                <a:spcPct val="100000"/>
              </a:lnSpc>
              <a:spcBef>
                <a:spcPts val="0"/>
              </a:spcBef>
              <a:spcAft>
                <a:spcPts val="0"/>
              </a:spcAft>
              <a:buClr>
                <a:schemeClr val="accent5"/>
              </a:buClr>
              <a:buSzPts val="1400"/>
              <a:buNone/>
              <a:defRPr sz="1867">
                <a:solidFill>
                  <a:schemeClr val="accent5"/>
                </a:solidFill>
              </a:defRPr>
            </a:lvl2pPr>
            <a:lvl3pPr lvl="2" algn="ctr" rtl="0">
              <a:lnSpc>
                <a:spcPct val="100000"/>
              </a:lnSpc>
              <a:spcBef>
                <a:spcPts val="0"/>
              </a:spcBef>
              <a:spcAft>
                <a:spcPts val="0"/>
              </a:spcAft>
              <a:buClr>
                <a:schemeClr val="accent5"/>
              </a:buClr>
              <a:buSzPts val="1400"/>
              <a:buNone/>
              <a:defRPr sz="1867">
                <a:solidFill>
                  <a:schemeClr val="accent5"/>
                </a:solidFill>
              </a:defRPr>
            </a:lvl3pPr>
            <a:lvl4pPr lvl="3" algn="ctr" rtl="0">
              <a:lnSpc>
                <a:spcPct val="100000"/>
              </a:lnSpc>
              <a:spcBef>
                <a:spcPts val="0"/>
              </a:spcBef>
              <a:spcAft>
                <a:spcPts val="0"/>
              </a:spcAft>
              <a:buClr>
                <a:schemeClr val="accent5"/>
              </a:buClr>
              <a:buSzPts val="1400"/>
              <a:buNone/>
              <a:defRPr sz="1867">
                <a:solidFill>
                  <a:schemeClr val="accent5"/>
                </a:solidFill>
              </a:defRPr>
            </a:lvl4pPr>
            <a:lvl5pPr lvl="4" algn="ctr" rtl="0">
              <a:lnSpc>
                <a:spcPct val="100000"/>
              </a:lnSpc>
              <a:spcBef>
                <a:spcPts val="0"/>
              </a:spcBef>
              <a:spcAft>
                <a:spcPts val="0"/>
              </a:spcAft>
              <a:buClr>
                <a:schemeClr val="accent5"/>
              </a:buClr>
              <a:buSzPts val="1400"/>
              <a:buNone/>
              <a:defRPr sz="1867">
                <a:solidFill>
                  <a:schemeClr val="accent5"/>
                </a:solidFill>
              </a:defRPr>
            </a:lvl5pPr>
            <a:lvl6pPr lvl="5" algn="ctr" rtl="0">
              <a:lnSpc>
                <a:spcPct val="100000"/>
              </a:lnSpc>
              <a:spcBef>
                <a:spcPts val="0"/>
              </a:spcBef>
              <a:spcAft>
                <a:spcPts val="0"/>
              </a:spcAft>
              <a:buClr>
                <a:schemeClr val="accent5"/>
              </a:buClr>
              <a:buSzPts val="1400"/>
              <a:buNone/>
              <a:defRPr sz="1867">
                <a:solidFill>
                  <a:schemeClr val="accent5"/>
                </a:solidFill>
              </a:defRPr>
            </a:lvl6pPr>
            <a:lvl7pPr lvl="6" algn="ctr" rtl="0">
              <a:lnSpc>
                <a:spcPct val="100000"/>
              </a:lnSpc>
              <a:spcBef>
                <a:spcPts val="0"/>
              </a:spcBef>
              <a:spcAft>
                <a:spcPts val="0"/>
              </a:spcAft>
              <a:buClr>
                <a:schemeClr val="accent5"/>
              </a:buClr>
              <a:buSzPts val="1400"/>
              <a:buNone/>
              <a:defRPr sz="1867">
                <a:solidFill>
                  <a:schemeClr val="accent5"/>
                </a:solidFill>
              </a:defRPr>
            </a:lvl7pPr>
            <a:lvl8pPr lvl="7" algn="ctr" rtl="0">
              <a:lnSpc>
                <a:spcPct val="100000"/>
              </a:lnSpc>
              <a:spcBef>
                <a:spcPts val="0"/>
              </a:spcBef>
              <a:spcAft>
                <a:spcPts val="0"/>
              </a:spcAft>
              <a:buClr>
                <a:schemeClr val="accent5"/>
              </a:buClr>
              <a:buSzPts val="1400"/>
              <a:buNone/>
              <a:defRPr sz="1867">
                <a:solidFill>
                  <a:schemeClr val="accent5"/>
                </a:solidFill>
              </a:defRPr>
            </a:lvl8pPr>
            <a:lvl9pPr lvl="8" algn="ctr" rtl="0">
              <a:lnSpc>
                <a:spcPct val="100000"/>
              </a:lnSpc>
              <a:spcBef>
                <a:spcPts val="0"/>
              </a:spcBef>
              <a:spcAft>
                <a:spcPts val="0"/>
              </a:spcAft>
              <a:buClr>
                <a:schemeClr val="accent5"/>
              </a:buClr>
              <a:buSzPts val="1400"/>
              <a:buNone/>
              <a:defRPr sz="1867">
                <a:solidFill>
                  <a:schemeClr val="accent5"/>
                </a:solidFill>
              </a:defRPr>
            </a:lvl9pPr>
          </a:lstStyle>
          <a:p>
            <a:r>
              <a:rPr lang="en-US" smtClean="0"/>
              <a:t>Click to edit Master subtitle style</a:t>
            </a:r>
            <a:endParaRPr/>
          </a:p>
        </p:txBody>
      </p:sp>
      <p:sp>
        <p:nvSpPr>
          <p:cNvPr id="26" name="Google Shape;26;p4"/>
          <p:cNvSpPr txBox="1">
            <a:spLocks noGrp="1"/>
          </p:cNvSpPr>
          <p:nvPr>
            <p:ph type="subTitle" idx="2"/>
          </p:nvPr>
        </p:nvSpPr>
        <p:spPr>
          <a:xfrm flipH="1">
            <a:off x="7088299" y="4074551"/>
            <a:ext cx="2972000" cy="894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accent5"/>
              </a:buClr>
              <a:buSzPts val="1400"/>
              <a:buNone/>
              <a:defRPr sz="1867">
                <a:solidFill>
                  <a:schemeClr val="accent5"/>
                </a:solidFill>
              </a:defRPr>
            </a:lvl1pPr>
            <a:lvl2pPr lvl="1" algn="ctr" rtl="0">
              <a:lnSpc>
                <a:spcPct val="100000"/>
              </a:lnSpc>
              <a:spcBef>
                <a:spcPts val="0"/>
              </a:spcBef>
              <a:spcAft>
                <a:spcPts val="0"/>
              </a:spcAft>
              <a:buClr>
                <a:schemeClr val="accent5"/>
              </a:buClr>
              <a:buSzPts val="1400"/>
              <a:buNone/>
              <a:defRPr sz="1867">
                <a:solidFill>
                  <a:schemeClr val="accent5"/>
                </a:solidFill>
              </a:defRPr>
            </a:lvl2pPr>
            <a:lvl3pPr lvl="2" algn="ctr" rtl="0">
              <a:lnSpc>
                <a:spcPct val="100000"/>
              </a:lnSpc>
              <a:spcBef>
                <a:spcPts val="0"/>
              </a:spcBef>
              <a:spcAft>
                <a:spcPts val="0"/>
              </a:spcAft>
              <a:buClr>
                <a:schemeClr val="accent5"/>
              </a:buClr>
              <a:buSzPts val="1400"/>
              <a:buNone/>
              <a:defRPr sz="1867">
                <a:solidFill>
                  <a:schemeClr val="accent5"/>
                </a:solidFill>
              </a:defRPr>
            </a:lvl3pPr>
            <a:lvl4pPr lvl="3" algn="ctr" rtl="0">
              <a:lnSpc>
                <a:spcPct val="100000"/>
              </a:lnSpc>
              <a:spcBef>
                <a:spcPts val="0"/>
              </a:spcBef>
              <a:spcAft>
                <a:spcPts val="0"/>
              </a:spcAft>
              <a:buClr>
                <a:schemeClr val="accent5"/>
              </a:buClr>
              <a:buSzPts val="1400"/>
              <a:buNone/>
              <a:defRPr sz="1867">
                <a:solidFill>
                  <a:schemeClr val="accent5"/>
                </a:solidFill>
              </a:defRPr>
            </a:lvl4pPr>
            <a:lvl5pPr lvl="4" algn="ctr" rtl="0">
              <a:lnSpc>
                <a:spcPct val="100000"/>
              </a:lnSpc>
              <a:spcBef>
                <a:spcPts val="0"/>
              </a:spcBef>
              <a:spcAft>
                <a:spcPts val="0"/>
              </a:spcAft>
              <a:buClr>
                <a:schemeClr val="accent5"/>
              </a:buClr>
              <a:buSzPts val="1400"/>
              <a:buNone/>
              <a:defRPr sz="1867">
                <a:solidFill>
                  <a:schemeClr val="accent5"/>
                </a:solidFill>
              </a:defRPr>
            </a:lvl5pPr>
            <a:lvl6pPr lvl="5" algn="ctr" rtl="0">
              <a:lnSpc>
                <a:spcPct val="100000"/>
              </a:lnSpc>
              <a:spcBef>
                <a:spcPts val="0"/>
              </a:spcBef>
              <a:spcAft>
                <a:spcPts val="0"/>
              </a:spcAft>
              <a:buClr>
                <a:schemeClr val="accent5"/>
              </a:buClr>
              <a:buSzPts val="1400"/>
              <a:buNone/>
              <a:defRPr sz="1867">
                <a:solidFill>
                  <a:schemeClr val="accent5"/>
                </a:solidFill>
              </a:defRPr>
            </a:lvl6pPr>
            <a:lvl7pPr lvl="6" algn="ctr" rtl="0">
              <a:lnSpc>
                <a:spcPct val="100000"/>
              </a:lnSpc>
              <a:spcBef>
                <a:spcPts val="0"/>
              </a:spcBef>
              <a:spcAft>
                <a:spcPts val="0"/>
              </a:spcAft>
              <a:buClr>
                <a:schemeClr val="accent5"/>
              </a:buClr>
              <a:buSzPts val="1400"/>
              <a:buNone/>
              <a:defRPr sz="1867">
                <a:solidFill>
                  <a:schemeClr val="accent5"/>
                </a:solidFill>
              </a:defRPr>
            </a:lvl7pPr>
            <a:lvl8pPr lvl="7" algn="ctr" rtl="0">
              <a:lnSpc>
                <a:spcPct val="100000"/>
              </a:lnSpc>
              <a:spcBef>
                <a:spcPts val="0"/>
              </a:spcBef>
              <a:spcAft>
                <a:spcPts val="0"/>
              </a:spcAft>
              <a:buClr>
                <a:schemeClr val="accent5"/>
              </a:buClr>
              <a:buSzPts val="1400"/>
              <a:buNone/>
              <a:defRPr sz="1867">
                <a:solidFill>
                  <a:schemeClr val="accent5"/>
                </a:solidFill>
              </a:defRPr>
            </a:lvl8pPr>
            <a:lvl9pPr lvl="8" algn="ctr" rtl="0">
              <a:lnSpc>
                <a:spcPct val="100000"/>
              </a:lnSpc>
              <a:spcBef>
                <a:spcPts val="0"/>
              </a:spcBef>
              <a:spcAft>
                <a:spcPts val="0"/>
              </a:spcAft>
              <a:buClr>
                <a:schemeClr val="accent5"/>
              </a:buClr>
              <a:buSzPts val="1400"/>
              <a:buNone/>
              <a:defRPr sz="1867">
                <a:solidFill>
                  <a:schemeClr val="accent5"/>
                </a:solidFill>
              </a:defRPr>
            </a:lvl9pPr>
          </a:lstStyle>
          <a:p>
            <a:r>
              <a:rPr lang="en-US" smtClean="0"/>
              <a:t>Click to edit Master subtitle style</a:t>
            </a:r>
            <a:endParaRPr/>
          </a:p>
        </p:txBody>
      </p:sp>
      <p:sp>
        <p:nvSpPr>
          <p:cNvPr id="27" name="Google Shape;27;p4"/>
          <p:cNvSpPr txBox="1">
            <a:spLocks noGrp="1"/>
          </p:cNvSpPr>
          <p:nvPr>
            <p:ph type="subTitle" idx="3"/>
          </p:nvPr>
        </p:nvSpPr>
        <p:spPr>
          <a:xfrm flipH="1">
            <a:off x="4238053" y="1431451"/>
            <a:ext cx="2972000" cy="894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accent5"/>
              </a:buClr>
              <a:buSzPts val="1400"/>
              <a:buNone/>
              <a:defRPr sz="1867">
                <a:solidFill>
                  <a:schemeClr val="accent5"/>
                </a:solidFill>
              </a:defRPr>
            </a:lvl1pPr>
            <a:lvl2pPr lvl="1" algn="ctr" rtl="0">
              <a:lnSpc>
                <a:spcPct val="100000"/>
              </a:lnSpc>
              <a:spcBef>
                <a:spcPts val="0"/>
              </a:spcBef>
              <a:spcAft>
                <a:spcPts val="0"/>
              </a:spcAft>
              <a:buClr>
                <a:schemeClr val="accent5"/>
              </a:buClr>
              <a:buSzPts val="1400"/>
              <a:buNone/>
              <a:defRPr sz="1867">
                <a:solidFill>
                  <a:schemeClr val="accent5"/>
                </a:solidFill>
              </a:defRPr>
            </a:lvl2pPr>
            <a:lvl3pPr lvl="2" algn="ctr" rtl="0">
              <a:lnSpc>
                <a:spcPct val="100000"/>
              </a:lnSpc>
              <a:spcBef>
                <a:spcPts val="0"/>
              </a:spcBef>
              <a:spcAft>
                <a:spcPts val="0"/>
              </a:spcAft>
              <a:buClr>
                <a:schemeClr val="accent5"/>
              </a:buClr>
              <a:buSzPts val="1400"/>
              <a:buNone/>
              <a:defRPr sz="1867">
                <a:solidFill>
                  <a:schemeClr val="accent5"/>
                </a:solidFill>
              </a:defRPr>
            </a:lvl3pPr>
            <a:lvl4pPr lvl="3" algn="ctr" rtl="0">
              <a:lnSpc>
                <a:spcPct val="100000"/>
              </a:lnSpc>
              <a:spcBef>
                <a:spcPts val="0"/>
              </a:spcBef>
              <a:spcAft>
                <a:spcPts val="0"/>
              </a:spcAft>
              <a:buClr>
                <a:schemeClr val="accent5"/>
              </a:buClr>
              <a:buSzPts val="1400"/>
              <a:buNone/>
              <a:defRPr sz="1867">
                <a:solidFill>
                  <a:schemeClr val="accent5"/>
                </a:solidFill>
              </a:defRPr>
            </a:lvl4pPr>
            <a:lvl5pPr lvl="4" algn="ctr" rtl="0">
              <a:lnSpc>
                <a:spcPct val="100000"/>
              </a:lnSpc>
              <a:spcBef>
                <a:spcPts val="0"/>
              </a:spcBef>
              <a:spcAft>
                <a:spcPts val="0"/>
              </a:spcAft>
              <a:buClr>
                <a:schemeClr val="accent5"/>
              </a:buClr>
              <a:buSzPts val="1400"/>
              <a:buNone/>
              <a:defRPr sz="1867">
                <a:solidFill>
                  <a:schemeClr val="accent5"/>
                </a:solidFill>
              </a:defRPr>
            </a:lvl5pPr>
            <a:lvl6pPr lvl="5" algn="ctr" rtl="0">
              <a:lnSpc>
                <a:spcPct val="100000"/>
              </a:lnSpc>
              <a:spcBef>
                <a:spcPts val="0"/>
              </a:spcBef>
              <a:spcAft>
                <a:spcPts val="0"/>
              </a:spcAft>
              <a:buClr>
                <a:schemeClr val="accent5"/>
              </a:buClr>
              <a:buSzPts val="1400"/>
              <a:buNone/>
              <a:defRPr sz="1867">
                <a:solidFill>
                  <a:schemeClr val="accent5"/>
                </a:solidFill>
              </a:defRPr>
            </a:lvl6pPr>
            <a:lvl7pPr lvl="6" algn="ctr" rtl="0">
              <a:lnSpc>
                <a:spcPct val="100000"/>
              </a:lnSpc>
              <a:spcBef>
                <a:spcPts val="0"/>
              </a:spcBef>
              <a:spcAft>
                <a:spcPts val="0"/>
              </a:spcAft>
              <a:buClr>
                <a:schemeClr val="accent5"/>
              </a:buClr>
              <a:buSzPts val="1400"/>
              <a:buNone/>
              <a:defRPr sz="1867">
                <a:solidFill>
                  <a:schemeClr val="accent5"/>
                </a:solidFill>
              </a:defRPr>
            </a:lvl7pPr>
            <a:lvl8pPr lvl="7" algn="ctr" rtl="0">
              <a:lnSpc>
                <a:spcPct val="100000"/>
              </a:lnSpc>
              <a:spcBef>
                <a:spcPts val="0"/>
              </a:spcBef>
              <a:spcAft>
                <a:spcPts val="0"/>
              </a:spcAft>
              <a:buClr>
                <a:schemeClr val="accent5"/>
              </a:buClr>
              <a:buSzPts val="1400"/>
              <a:buNone/>
              <a:defRPr sz="1867">
                <a:solidFill>
                  <a:schemeClr val="accent5"/>
                </a:solidFill>
              </a:defRPr>
            </a:lvl8pPr>
            <a:lvl9pPr lvl="8" algn="ctr" rtl="0">
              <a:lnSpc>
                <a:spcPct val="100000"/>
              </a:lnSpc>
              <a:spcBef>
                <a:spcPts val="0"/>
              </a:spcBef>
              <a:spcAft>
                <a:spcPts val="0"/>
              </a:spcAft>
              <a:buClr>
                <a:schemeClr val="accent5"/>
              </a:buClr>
              <a:buSzPts val="1400"/>
              <a:buNone/>
              <a:defRPr sz="1867">
                <a:solidFill>
                  <a:schemeClr val="accent5"/>
                </a:solidFill>
              </a:defRPr>
            </a:lvl9pPr>
          </a:lstStyle>
          <a:p>
            <a:r>
              <a:rPr lang="en-US" smtClean="0"/>
              <a:t>Click to edit Master subtitle style</a:t>
            </a:r>
            <a:endParaRPr/>
          </a:p>
        </p:txBody>
      </p:sp>
      <p:sp>
        <p:nvSpPr>
          <p:cNvPr id="28" name="Google Shape;28;p4"/>
          <p:cNvSpPr txBox="1">
            <a:spLocks noGrp="1"/>
          </p:cNvSpPr>
          <p:nvPr>
            <p:ph type="subTitle" idx="4"/>
          </p:nvPr>
        </p:nvSpPr>
        <p:spPr>
          <a:xfrm flipH="1">
            <a:off x="4238053" y="4074551"/>
            <a:ext cx="2972000" cy="894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accent5"/>
              </a:buClr>
              <a:buSzPts val="1400"/>
              <a:buNone/>
              <a:defRPr sz="1867">
                <a:solidFill>
                  <a:schemeClr val="accent5"/>
                </a:solidFill>
              </a:defRPr>
            </a:lvl1pPr>
            <a:lvl2pPr lvl="1" algn="ctr" rtl="0">
              <a:lnSpc>
                <a:spcPct val="100000"/>
              </a:lnSpc>
              <a:spcBef>
                <a:spcPts val="0"/>
              </a:spcBef>
              <a:spcAft>
                <a:spcPts val="0"/>
              </a:spcAft>
              <a:buClr>
                <a:schemeClr val="accent5"/>
              </a:buClr>
              <a:buSzPts val="1400"/>
              <a:buNone/>
              <a:defRPr sz="1867">
                <a:solidFill>
                  <a:schemeClr val="accent5"/>
                </a:solidFill>
              </a:defRPr>
            </a:lvl2pPr>
            <a:lvl3pPr lvl="2" algn="ctr" rtl="0">
              <a:lnSpc>
                <a:spcPct val="100000"/>
              </a:lnSpc>
              <a:spcBef>
                <a:spcPts val="0"/>
              </a:spcBef>
              <a:spcAft>
                <a:spcPts val="0"/>
              </a:spcAft>
              <a:buClr>
                <a:schemeClr val="accent5"/>
              </a:buClr>
              <a:buSzPts val="1400"/>
              <a:buNone/>
              <a:defRPr sz="1867">
                <a:solidFill>
                  <a:schemeClr val="accent5"/>
                </a:solidFill>
              </a:defRPr>
            </a:lvl3pPr>
            <a:lvl4pPr lvl="3" algn="ctr" rtl="0">
              <a:lnSpc>
                <a:spcPct val="100000"/>
              </a:lnSpc>
              <a:spcBef>
                <a:spcPts val="0"/>
              </a:spcBef>
              <a:spcAft>
                <a:spcPts val="0"/>
              </a:spcAft>
              <a:buClr>
                <a:schemeClr val="accent5"/>
              </a:buClr>
              <a:buSzPts val="1400"/>
              <a:buNone/>
              <a:defRPr sz="1867">
                <a:solidFill>
                  <a:schemeClr val="accent5"/>
                </a:solidFill>
              </a:defRPr>
            </a:lvl4pPr>
            <a:lvl5pPr lvl="4" algn="ctr" rtl="0">
              <a:lnSpc>
                <a:spcPct val="100000"/>
              </a:lnSpc>
              <a:spcBef>
                <a:spcPts val="0"/>
              </a:spcBef>
              <a:spcAft>
                <a:spcPts val="0"/>
              </a:spcAft>
              <a:buClr>
                <a:schemeClr val="accent5"/>
              </a:buClr>
              <a:buSzPts val="1400"/>
              <a:buNone/>
              <a:defRPr sz="1867">
                <a:solidFill>
                  <a:schemeClr val="accent5"/>
                </a:solidFill>
              </a:defRPr>
            </a:lvl5pPr>
            <a:lvl6pPr lvl="5" algn="ctr" rtl="0">
              <a:lnSpc>
                <a:spcPct val="100000"/>
              </a:lnSpc>
              <a:spcBef>
                <a:spcPts val="0"/>
              </a:spcBef>
              <a:spcAft>
                <a:spcPts val="0"/>
              </a:spcAft>
              <a:buClr>
                <a:schemeClr val="accent5"/>
              </a:buClr>
              <a:buSzPts val="1400"/>
              <a:buNone/>
              <a:defRPr sz="1867">
                <a:solidFill>
                  <a:schemeClr val="accent5"/>
                </a:solidFill>
              </a:defRPr>
            </a:lvl6pPr>
            <a:lvl7pPr lvl="6" algn="ctr" rtl="0">
              <a:lnSpc>
                <a:spcPct val="100000"/>
              </a:lnSpc>
              <a:spcBef>
                <a:spcPts val="0"/>
              </a:spcBef>
              <a:spcAft>
                <a:spcPts val="0"/>
              </a:spcAft>
              <a:buClr>
                <a:schemeClr val="accent5"/>
              </a:buClr>
              <a:buSzPts val="1400"/>
              <a:buNone/>
              <a:defRPr sz="1867">
                <a:solidFill>
                  <a:schemeClr val="accent5"/>
                </a:solidFill>
              </a:defRPr>
            </a:lvl7pPr>
            <a:lvl8pPr lvl="7" algn="ctr" rtl="0">
              <a:lnSpc>
                <a:spcPct val="100000"/>
              </a:lnSpc>
              <a:spcBef>
                <a:spcPts val="0"/>
              </a:spcBef>
              <a:spcAft>
                <a:spcPts val="0"/>
              </a:spcAft>
              <a:buClr>
                <a:schemeClr val="accent5"/>
              </a:buClr>
              <a:buSzPts val="1400"/>
              <a:buNone/>
              <a:defRPr sz="1867">
                <a:solidFill>
                  <a:schemeClr val="accent5"/>
                </a:solidFill>
              </a:defRPr>
            </a:lvl8pPr>
            <a:lvl9pPr lvl="8" algn="ctr" rtl="0">
              <a:lnSpc>
                <a:spcPct val="100000"/>
              </a:lnSpc>
              <a:spcBef>
                <a:spcPts val="0"/>
              </a:spcBef>
              <a:spcAft>
                <a:spcPts val="0"/>
              </a:spcAft>
              <a:buClr>
                <a:schemeClr val="accent5"/>
              </a:buClr>
              <a:buSzPts val="1400"/>
              <a:buNone/>
              <a:defRPr sz="1867">
                <a:solidFill>
                  <a:schemeClr val="accent5"/>
                </a:solidFill>
              </a:defRPr>
            </a:lvl9pPr>
          </a:lstStyle>
          <a:p>
            <a:r>
              <a:rPr lang="en-US" smtClean="0"/>
              <a:t>Click to edit Master subtitle style</a:t>
            </a:r>
            <a:endParaRPr/>
          </a:p>
        </p:txBody>
      </p:sp>
      <p:sp>
        <p:nvSpPr>
          <p:cNvPr id="29" name="Google Shape;29;p4"/>
          <p:cNvSpPr/>
          <p:nvPr/>
        </p:nvSpPr>
        <p:spPr>
          <a:xfrm>
            <a:off x="-165100" y="1926965"/>
            <a:ext cx="4330800" cy="28952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 name="Google Shape;30;p4"/>
          <p:cNvSpPr txBox="1">
            <a:spLocks noGrp="1"/>
          </p:cNvSpPr>
          <p:nvPr>
            <p:ph type="ctrTitle"/>
          </p:nvPr>
        </p:nvSpPr>
        <p:spPr>
          <a:xfrm flipH="1">
            <a:off x="807600" y="2116051"/>
            <a:ext cx="4602400" cy="2517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600"/>
              <a:buNone/>
              <a:defRPr sz="4800">
                <a:solidFill>
                  <a:schemeClr val="dk1"/>
                </a:solidFill>
              </a:defRPr>
            </a:lvl1pPr>
            <a:lvl2pPr lvl="1" rtl="0">
              <a:spcBef>
                <a:spcPts val="0"/>
              </a:spcBef>
              <a:spcAft>
                <a:spcPts val="0"/>
              </a:spcAft>
              <a:buClr>
                <a:schemeClr val="accent5"/>
              </a:buClr>
              <a:buSzPts val="3600"/>
              <a:buNone/>
              <a:defRPr sz="4800">
                <a:solidFill>
                  <a:schemeClr val="accent5"/>
                </a:solidFill>
              </a:defRPr>
            </a:lvl2pPr>
            <a:lvl3pPr lvl="2" rtl="0">
              <a:spcBef>
                <a:spcPts val="0"/>
              </a:spcBef>
              <a:spcAft>
                <a:spcPts val="0"/>
              </a:spcAft>
              <a:buClr>
                <a:schemeClr val="accent5"/>
              </a:buClr>
              <a:buSzPts val="3600"/>
              <a:buNone/>
              <a:defRPr sz="4800">
                <a:solidFill>
                  <a:schemeClr val="accent5"/>
                </a:solidFill>
              </a:defRPr>
            </a:lvl3pPr>
            <a:lvl4pPr lvl="3" rtl="0">
              <a:spcBef>
                <a:spcPts val="0"/>
              </a:spcBef>
              <a:spcAft>
                <a:spcPts val="0"/>
              </a:spcAft>
              <a:buClr>
                <a:schemeClr val="accent5"/>
              </a:buClr>
              <a:buSzPts val="3600"/>
              <a:buNone/>
              <a:defRPr sz="4800">
                <a:solidFill>
                  <a:schemeClr val="accent5"/>
                </a:solidFill>
              </a:defRPr>
            </a:lvl4pPr>
            <a:lvl5pPr lvl="4" rtl="0">
              <a:spcBef>
                <a:spcPts val="0"/>
              </a:spcBef>
              <a:spcAft>
                <a:spcPts val="0"/>
              </a:spcAft>
              <a:buClr>
                <a:schemeClr val="accent5"/>
              </a:buClr>
              <a:buSzPts val="3600"/>
              <a:buNone/>
              <a:defRPr sz="4800">
                <a:solidFill>
                  <a:schemeClr val="accent5"/>
                </a:solidFill>
              </a:defRPr>
            </a:lvl5pPr>
            <a:lvl6pPr lvl="5" rtl="0">
              <a:spcBef>
                <a:spcPts val="0"/>
              </a:spcBef>
              <a:spcAft>
                <a:spcPts val="0"/>
              </a:spcAft>
              <a:buClr>
                <a:schemeClr val="accent5"/>
              </a:buClr>
              <a:buSzPts val="3600"/>
              <a:buNone/>
              <a:defRPr sz="4800">
                <a:solidFill>
                  <a:schemeClr val="accent5"/>
                </a:solidFill>
              </a:defRPr>
            </a:lvl6pPr>
            <a:lvl7pPr lvl="6" rtl="0">
              <a:spcBef>
                <a:spcPts val="0"/>
              </a:spcBef>
              <a:spcAft>
                <a:spcPts val="0"/>
              </a:spcAft>
              <a:buClr>
                <a:schemeClr val="accent5"/>
              </a:buClr>
              <a:buSzPts val="3600"/>
              <a:buNone/>
              <a:defRPr sz="4800">
                <a:solidFill>
                  <a:schemeClr val="accent5"/>
                </a:solidFill>
              </a:defRPr>
            </a:lvl7pPr>
            <a:lvl8pPr lvl="7" rtl="0">
              <a:spcBef>
                <a:spcPts val="0"/>
              </a:spcBef>
              <a:spcAft>
                <a:spcPts val="0"/>
              </a:spcAft>
              <a:buClr>
                <a:schemeClr val="accent5"/>
              </a:buClr>
              <a:buSzPts val="3600"/>
              <a:buNone/>
              <a:defRPr sz="4800">
                <a:solidFill>
                  <a:schemeClr val="accent5"/>
                </a:solidFill>
              </a:defRPr>
            </a:lvl8pPr>
            <a:lvl9pPr lvl="8" rtl="0">
              <a:spcBef>
                <a:spcPts val="0"/>
              </a:spcBef>
              <a:spcAft>
                <a:spcPts val="0"/>
              </a:spcAft>
              <a:buClr>
                <a:schemeClr val="accent5"/>
              </a:buClr>
              <a:buSzPts val="3600"/>
              <a:buNone/>
              <a:defRPr sz="4800">
                <a:solidFill>
                  <a:schemeClr val="accent5"/>
                </a:solidFill>
              </a:defRPr>
            </a:lvl9pPr>
          </a:lstStyle>
          <a:p>
            <a:r>
              <a:rPr lang="en-US" smtClean="0"/>
              <a:t>Click to edit Master title style</a:t>
            </a:r>
            <a:endParaRPr/>
          </a:p>
        </p:txBody>
      </p:sp>
      <p:sp>
        <p:nvSpPr>
          <p:cNvPr id="31" name="Google Shape;31;p4"/>
          <p:cNvSpPr txBox="1">
            <a:spLocks noGrp="1"/>
          </p:cNvSpPr>
          <p:nvPr>
            <p:ph type="title" idx="5" hasCustomPrompt="1"/>
          </p:nvPr>
        </p:nvSpPr>
        <p:spPr>
          <a:xfrm flipH="1">
            <a:off x="7075299" y="1156551"/>
            <a:ext cx="2998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5"/>
              </a:buClr>
              <a:buSzPts val="3600"/>
              <a:buNone/>
              <a:defRPr sz="4800">
                <a:solidFill>
                  <a:schemeClr val="accent5"/>
                </a:solidFill>
              </a:defRPr>
            </a:lvl1pPr>
            <a:lvl2pPr lvl="1"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9pPr>
          </a:lstStyle>
          <a:p>
            <a:r>
              <a:t>xx%</a:t>
            </a:r>
          </a:p>
        </p:txBody>
      </p:sp>
      <p:sp>
        <p:nvSpPr>
          <p:cNvPr id="32" name="Google Shape;32;p4"/>
          <p:cNvSpPr txBox="1">
            <a:spLocks noGrp="1"/>
          </p:cNvSpPr>
          <p:nvPr>
            <p:ph type="title" idx="6" hasCustomPrompt="1"/>
          </p:nvPr>
        </p:nvSpPr>
        <p:spPr>
          <a:xfrm flipH="1">
            <a:off x="7075299" y="3799651"/>
            <a:ext cx="2998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5"/>
              </a:buClr>
              <a:buSzPts val="3600"/>
              <a:buNone/>
              <a:defRPr sz="4800">
                <a:solidFill>
                  <a:schemeClr val="accent5"/>
                </a:solidFill>
              </a:defRPr>
            </a:lvl1pPr>
            <a:lvl2pPr lvl="1"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9pPr>
          </a:lstStyle>
          <a:p>
            <a:r>
              <a:t>xx%</a:t>
            </a:r>
          </a:p>
        </p:txBody>
      </p:sp>
      <p:sp>
        <p:nvSpPr>
          <p:cNvPr id="33" name="Google Shape;33;p4"/>
          <p:cNvSpPr txBox="1">
            <a:spLocks noGrp="1"/>
          </p:cNvSpPr>
          <p:nvPr>
            <p:ph type="title" idx="7" hasCustomPrompt="1"/>
          </p:nvPr>
        </p:nvSpPr>
        <p:spPr>
          <a:xfrm flipH="1">
            <a:off x="4225053" y="1156551"/>
            <a:ext cx="2998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5"/>
              </a:buClr>
              <a:buSzPts val="3600"/>
              <a:buNone/>
              <a:defRPr sz="4800">
                <a:solidFill>
                  <a:schemeClr val="accent5"/>
                </a:solidFill>
              </a:defRPr>
            </a:lvl1pPr>
            <a:lvl2pPr lvl="1"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9pPr>
          </a:lstStyle>
          <a:p>
            <a:r>
              <a:t>xx%</a:t>
            </a:r>
          </a:p>
        </p:txBody>
      </p:sp>
      <p:sp>
        <p:nvSpPr>
          <p:cNvPr id="34" name="Google Shape;34;p4"/>
          <p:cNvSpPr txBox="1">
            <a:spLocks noGrp="1"/>
          </p:cNvSpPr>
          <p:nvPr>
            <p:ph type="title" idx="8" hasCustomPrompt="1"/>
          </p:nvPr>
        </p:nvSpPr>
        <p:spPr>
          <a:xfrm flipH="1">
            <a:off x="4225053" y="3799651"/>
            <a:ext cx="2998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5"/>
              </a:buClr>
              <a:buSzPts val="3600"/>
              <a:buNone/>
              <a:defRPr sz="4800">
                <a:solidFill>
                  <a:schemeClr val="accent5"/>
                </a:solidFill>
              </a:defRPr>
            </a:lvl1pPr>
            <a:lvl2pPr lvl="1"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5"/>
              </a:buClr>
              <a:buSzPts val="3600"/>
              <a:buFont typeface="Fira Sans Extra Condensed Medium"/>
              <a:buNone/>
              <a:defRPr sz="4800">
                <a:solidFill>
                  <a:schemeClr val="accent5"/>
                </a:solidFill>
                <a:latin typeface="Fira Sans Extra Condensed Medium"/>
                <a:ea typeface="Fira Sans Extra Condensed Medium"/>
                <a:cs typeface="Fira Sans Extra Condensed Medium"/>
                <a:sym typeface="Fira Sans Extra Condensed Medium"/>
              </a:defRPr>
            </a:lvl9pPr>
          </a:lstStyle>
          <a:p>
            <a:r>
              <a:t>xx%</a:t>
            </a:r>
          </a:p>
        </p:txBody>
      </p:sp>
      <p:sp>
        <p:nvSpPr>
          <p:cNvPr id="35" name="Google Shape;35;p4"/>
          <p:cNvSpPr txBox="1">
            <a:spLocks noGrp="1"/>
          </p:cNvSpPr>
          <p:nvPr>
            <p:ph type="subTitle" idx="9"/>
          </p:nvPr>
        </p:nvSpPr>
        <p:spPr>
          <a:xfrm flipH="1">
            <a:off x="4496453" y="2254151"/>
            <a:ext cx="2455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36" name="Google Shape;36;p4"/>
          <p:cNvSpPr txBox="1">
            <a:spLocks noGrp="1"/>
          </p:cNvSpPr>
          <p:nvPr>
            <p:ph type="subTitle" idx="13"/>
          </p:nvPr>
        </p:nvSpPr>
        <p:spPr>
          <a:xfrm flipH="1">
            <a:off x="7346699" y="2254151"/>
            <a:ext cx="2455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37" name="Google Shape;37;p4"/>
          <p:cNvSpPr txBox="1">
            <a:spLocks noGrp="1"/>
          </p:cNvSpPr>
          <p:nvPr>
            <p:ph type="subTitle" idx="14"/>
          </p:nvPr>
        </p:nvSpPr>
        <p:spPr>
          <a:xfrm flipH="1">
            <a:off x="4496453" y="4931051"/>
            <a:ext cx="2455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38" name="Google Shape;38;p4"/>
          <p:cNvSpPr txBox="1">
            <a:spLocks noGrp="1"/>
          </p:cNvSpPr>
          <p:nvPr>
            <p:ph type="subTitle" idx="15"/>
          </p:nvPr>
        </p:nvSpPr>
        <p:spPr>
          <a:xfrm flipH="1">
            <a:off x="7346699" y="4931051"/>
            <a:ext cx="2455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Tree>
    <p:extLst>
      <p:ext uri="{BB962C8B-B14F-4D97-AF65-F5344CB8AC3E}">
        <p14:creationId xmlns:p14="http://schemas.microsoft.com/office/powerpoint/2010/main" val="974565679"/>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9"/>
        <p:cNvGrpSpPr/>
        <p:nvPr/>
      </p:nvGrpSpPr>
      <p:grpSpPr>
        <a:xfrm>
          <a:off x="0" y="0"/>
          <a:ext cx="0" cy="0"/>
          <a:chOff x="0" y="0"/>
          <a:chExt cx="0" cy="0"/>
        </a:xfrm>
      </p:grpSpPr>
      <p:sp>
        <p:nvSpPr>
          <p:cNvPr id="40" name="Google Shape;40;p5"/>
          <p:cNvSpPr txBox="1">
            <a:spLocks noGrp="1"/>
          </p:cNvSpPr>
          <p:nvPr>
            <p:ph type="ctrTitle"/>
          </p:nvPr>
        </p:nvSpPr>
        <p:spPr>
          <a:xfrm flipH="1">
            <a:off x="3979600" y="4197467"/>
            <a:ext cx="4046800" cy="90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800"/>
              <a:buNone/>
              <a:defRPr sz="2400">
                <a:solidFill>
                  <a:schemeClr val="dk1"/>
                </a:solidFill>
              </a:defRPr>
            </a:lvl1pPr>
            <a:lvl2pPr lvl="1" algn="ctr" rtl="0">
              <a:spcBef>
                <a:spcPts val="0"/>
              </a:spcBef>
              <a:spcAft>
                <a:spcPts val="0"/>
              </a:spcAft>
              <a:buClr>
                <a:schemeClr val="dk1"/>
              </a:buClr>
              <a:buSzPts val="12000"/>
              <a:buNone/>
              <a:defRPr sz="16000">
                <a:solidFill>
                  <a:schemeClr val="dk1"/>
                </a:solidFill>
              </a:defRPr>
            </a:lvl2pPr>
            <a:lvl3pPr lvl="2" algn="ctr" rtl="0">
              <a:spcBef>
                <a:spcPts val="0"/>
              </a:spcBef>
              <a:spcAft>
                <a:spcPts val="0"/>
              </a:spcAft>
              <a:buClr>
                <a:schemeClr val="dk1"/>
              </a:buClr>
              <a:buSzPts val="12000"/>
              <a:buNone/>
              <a:defRPr sz="16000">
                <a:solidFill>
                  <a:schemeClr val="dk1"/>
                </a:solidFill>
              </a:defRPr>
            </a:lvl3pPr>
            <a:lvl4pPr lvl="3" algn="ctr" rtl="0">
              <a:spcBef>
                <a:spcPts val="0"/>
              </a:spcBef>
              <a:spcAft>
                <a:spcPts val="0"/>
              </a:spcAft>
              <a:buClr>
                <a:schemeClr val="dk1"/>
              </a:buClr>
              <a:buSzPts val="12000"/>
              <a:buNone/>
              <a:defRPr sz="16000">
                <a:solidFill>
                  <a:schemeClr val="dk1"/>
                </a:solidFill>
              </a:defRPr>
            </a:lvl4pPr>
            <a:lvl5pPr lvl="4" algn="ctr" rtl="0">
              <a:spcBef>
                <a:spcPts val="0"/>
              </a:spcBef>
              <a:spcAft>
                <a:spcPts val="0"/>
              </a:spcAft>
              <a:buClr>
                <a:schemeClr val="dk1"/>
              </a:buClr>
              <a:buSzPts val="12000"/>
              <a:buNone/>
              <a:defRPr sz="16000">
                <a:solidFill>
                  <a:schemeClr val="dk1"/>
                </a:solidFill>
              </a:defRPr>
            </a:lvl5pPr>
            <a:lvl6pPr lvl="5" algn="ctr" rtl="0">
              <a:spcBef>
                <a:spcPts val="0"/>
              </a:spcBef>
              <a:spcAft>
                <a:spcPts val="0"/>
              </a:spcAft>
              <a:buClr>
                <a:schemeClr val="dk1"/>
              </a:buClr>
              <a:buSzPts val="12000"/>
              <a:buNone/>
              <a:defRPr sz="16000">
                <a:solidFill>
                  <a:schemeClr val="dk1"/>
                </a:solidFill>
              </a:defRPr>
            </a:lvl6pPr>
            <a:lvl7pPr lvl="6" algn="ctr" rtl="0">
              <a:spcBef>
                <a:spcPts val="0"/>
              </a:spcBef>
              <a:spcAft>
                <a:spcPts val="0"/>
              </a:spcAft>
              <a:buClr>
                <a:schemeClr val="dk1"/>
              </a:buClr>
              <a:buSzPts val="12000"/>
              <a:buNone/>
              <a:defRPr sz="16000">
                <a:solidFill>
                  <a:schemeClr val="dk1"/>
                </a:solidFill>
              </a:defRPr>
            </a:lvl7pPr>
            <a:lvl8pPr lvl="7" algn="ctr" rtl="0">
              <a:spcBef>
                <a:spcPts val="0"/>
              </a:spcBef>
              <a:spcAft>
                <a:spcPts val="0"/>
              </a:spcAft>
              <a:buClr>
                <a:schemeClr val="dk1"/>
              </a:buClr>
              <a:buSzPts val="12000"/>
              <a:buNone/>
              <a:defRPr sz="16000">
                <a:solidFill>
                  <a:schemeClr val="dk1"/>
                </a:solidFill>
              </a:defRPr>
            </a:lvl8pPr>
            <a:lvl9pPr lvl="8" algn="ctr" rtl="0">
              <a:spcBef>
                <a:spcPts val="0"/>
              </a:spcBef>
              <a:spcAft>
                <a:spcPts val="0"/>
              </a:spcAft>
              <a:buClr>
                <a:schemeClr val="dk1"/>
              </a:buClr>
              <a:buSzPts val="12000"/>
              <a:buNone/>
              <a:defRPr sz="16000">
                <a:solidFill>
                  <a:schemeClr val="dk1"/>
                </a:solidFill>
              </a:defRPr>
            </a:lvl9pPr>
          </a:lstStyle>
          <a:p>
            <a:r>
              <a:rPr lang="en-US" smtClean="0"/>
              <a:t>Click to edit Master title style</a:t>
            </a:r>
            <a:endParaRPr/>
          </a:p>
        </p:txBody>
      </p:sp>
      <p:sp>
        <p:nvSpPr>
          <p:cNvPr id="41" name="Google Shape;41;p5"/>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2" name="Google Shape;42;p5"/>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3" name="Google Shape;43;p5"/>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4" name="Google Shape;44;p5"/>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5" name="Google Shape;45;p5"/>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6" name="Google Shape;46;p5"/>
          <p:cNvSpPr txBox="1">
            <a:spLocks noGrp="1"/>
          </p:cNvSpPr>
          <p:nvPr>
            <p:ph type="subTitle" idx="1"/>
          </p:nvPr>
        </p:nvSpPr>
        <p:spPr>
          <a:xfrm flipH="1">
            <a:off x="3035599" y="1947467"/>
            <a:ext cx="6057600" cy="1691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None/>
              <a:defRPr sz="3200">
                <a:solidFill>
                  <a:schemeClr val="dk1"/>
                </a:solidFill>
              </a:defRPr>
            </a:lvl1pPr>
            <a:lvl2pPr lvl="1" algn="ctr" rtl="0">
              <a:lnSpc>
                <a:spcPct val="100000"/>
              </a:lnSpc>
              <a:spcBef>
                <a:spcPts val="0"/>
              </a:spcBef>
              <a:spcAft>
                <a:spcPts val="0"/>
              </a:spcAft>
              <a:buClr>
                <a:schemeClr val="dk1"/>
              </a:buClr>
              <a:buSzPts val="1600"/>
              <a:buNone/>
              <a:defRPr sz="2133">
                <a:solidFill>
                  <a:schemeClr val="dk1"/>
                </a:solidFill>
              </a:defRPr>
            </a:lvl2pPr>
            <a:lvl3pPr lvl="2" algn="ctr" rtl="0">
              <a:lnSpc>
                <a:spcPct val="100000"/>
              </a:lnSpc>
              <a:spcBef>
                <a:spcPts val="0"/>
              </a:spcBef>
              <a:spcAft>
                <a:spcPts val="0"/>
              </a:spcAft>
              <a:buClr>
                <a:schemeClr val="dk1"/>
              </a:buClr>
              <a:buSzPts val="1600"/>
              <a:buNone/>
              <a:defRPr sz="2133">
                <a:solidFill>
                  <a:schemeClr val="dk1"/>
                </a:solidFill>
              </a:defRPr>
            </a:lvl3pPr>
            <a:lvl4pPr lvl="3" algn="ctr" rtl="0">
              <a:lnSpc>
                <a:spcPct val="100000"/>
              </a:lnSpc>
              <a:spcBef>
                <a:spcPts val="0"/>
              </a:spcBef>
              <a:spcAft>
                <a:spcPts val="0"/>
              </a:spcAft>
              <a:buClr>
                <a:schemeClr val="dk1"/>
              </a:buClr>
              <a:buSzPts val="1600"/>
              <a:buNone/>
              <a:defRPr sz="2133">
                <a:solidFill>
                  <a:schemeClr val="dk1"/>
                </a:solidFill>
              </a:defRPr>
            </a:lvl4pPr>
            <a:lvl5pPr lvl="4" algn="ctr" rtl="0">
              <a:lnSpc>
                <a:spcPct val="100000"/>
              </a:lnSpc>
              <a:spcBef>
                <a:spcPts val="0"/>
              </a:spcBef>
              <a:spcAft>
                <a:spcPts val="0"/>
              </a:spcAft>
              <a:buClr>
                <a:schemeClr val="dk1"/>
              </a:buClr>
              <a:buSzPts val="1600"/>
              <a:buNone/>
              <a:defRPr sz="2133">
                <a:solidFill>
                  <a:schemeClr val="dk1"/>
                </a:solidFill>
              </a:defRPr>
            </a:lvl5pPr>
            <a:lvl6pPr lvl="5" algn="ctr" rtl="0">
              <a:lnSpc>
                <a:spcPct val="100000"/>
              </a:lnSpc>
              <a:spcBef>
                <a:spcPts val="0"/>
              </a:spcBef>
              <a:spcAft>
                <a:spcPts val="0"/>
              </a:spcAft>
              <a:buClr>
                <a:schemeClr val="dk1"/>
              </a:buClr>
              <a:buSzPts val="1600"/>
              <a:buNone/>
              <a:defRPr sz="2133">
                <a:solidFill>
                  <a:schemeClr val="dk1"/>
                </a:solidFill>
              </a:defRPr>
            </a:lvl6pPr>
            <a:lvl7pPr lvl="6" algn="ctr" rtl="0">
              <a:lnSpc>
                <a:spcPct val="100000"/>
              </a:lnSpc>
              <a:spcBef>
                <a:spcPts val="0"/>
              </a:spcBef>
              <a:spcAft>
                <a:spcPts val="0"/>
              </a:spcAft>
              <a:buClr>
                <a:schemeClr val="dk1"/>
              </a:buClr>
              <a:buSzPts val="1600"/>
              <a:buNone/>
              <a:defRPr sz="2133">
                <a:solidFill>
                  <a:schemeClr val="dk1"/>
                </a:solidFill>
              </a:defRPr>
            </a:lvl7pPr>
            <a:lvl8pPr lvl="7" algn="ctr" rtl="0">
              <a:lnSpc>
                <a:spcPct val="100000"/>
              </a:lnSpc>
              <a:spcBef>
                <a:spcPts val="0"/>
              </a:spcBef>
              <a:spcAft>
                <a:spcPts val="0"/>
              </a:spcAft>
              <a:buClr>
                <a:schemeClr val="dk1"/>
              </a:buClr>
              <a:buSzPts val="1600"/>
              <a:buNone/>
              <a:defRPr sz="2133">
                <a:solidFill>
                  <a:schemeClr val="dk1"/>
                </a:solidFill>
              </a:defRPr>
            </a:lvl8pPr>
            <a:lvl9pPr lvl="8" algn="ctr" rtl="0">
              <a:lnSpc>
                <a:spcPct val="100000"/>
              </a:lnSpc>
              <a:spcBef>
                <a:spcPts val="0"/>
              </a:spcBef>
              <a:spcAft>
                <a:spcPts val="0"/>
              </a:spcAft>
              <a:buClr>
                <a:schemeClr val="dk1"/>
              </a:buClr>
              <a:buSzPts val="1600"/>
              <a:buNone/>
              <a:defRPr sz="2133">
                <a:solidFill>
                  <a:schemeClr val="dk1"/>
                </a:solidFill>
              </a:defRPr>
            </a:lvl9pPr>
          </a:lstStyle>
          <a:p>
            <a:r>
              <a:rPr lang="en-US" smtClean="0"/>
              <a:t>Click to edit Master subtitle style</a:t>
            </a:r>
            <a:endParaRPr/>
          </a:p>
        </p:txBody>
      </p:sp>
    </p:spTree>
    <p:extLst>
      <p:ext uri="{BB962C8B-B14F-4D97-AF65-F5344CB8AC3E}">
        <p14:creationId xmlns:p14="http://schemas.microsoft.com/office/powerpoint/2010/main" val="352397484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9"/>
        <p:cNvGrpSpPr/>
        <p:nvPr/>
      </p:nvGrpSpPr>
      <p:grpSpPr>
        <a:xfrm>
          <a:off x="0" y="0"/>
          <a:ext cx="0" cy="0"/>
          <a:chOff x="0" y="0"/>
          <a:chExt cx="0" cy="0"/>
        </a:xfrm>
      </p:grpSpPr>
      <p:grpSp>
        <p:nvGrpSpPr>
          <p:cNvPr id="40" name="Google Shape;40;p4"/>
          <p:cNvGrpSpPr/>
          <p:nvPr/>
        </p:nvGrpSpPr>
        <p:grpSpPr>
          <a:xfrm>
            <a:off x="-345767" y="-508927"/>
            <a:ext cx="12779064" cy="7839452"/>
            <a:chOff x="-259325" y="-381696"/>
            <a:chExt cx="9584298" cy="5879589"/>
          </a:xfrm>
        </p:grpSpPr>
        <p:sp>
          <p:nvSpPr>
            <p:cNvPr id="41" name="Google Shape;41;p4"/>
            <p:cNvSpPr/>
            <p:nvPr/>
          </p:nvSpPr>
          <p:spPr>
            <a:xfrm>
              <a:off x="0" y="0"/>
              <a:ext cx="9144000" cy="5143520"/>
            </a:xfrm>
            <a:custGeom>
              <a:avLst/>
              <a:gdLst/>
              <a:ahLst/>
              <a:cxnLst/>
              <a:rect l="l" t="t" r="r" b="b"/>
              <a:pathLst>
                <a:path w="285750" h="160735" extrusionOk="0">
                  <a:moveTo>
                    <a:pt x="95535" y="34123"/>
                  </a:moveTo>
                  <a:cubicBezTo>
                    <a:pt x="95856" y="34123"/>
                    <a:pt x="96174" y="34127"/>
                    <a:pt x="96488" y="34135"/>
                  </a:cubicBezTo>
                  <a:cubicBezTo>
                    <a:pt x="111169" y="34504"/>
                    <a:pt x="120348" y="48792"/>
                    <a:pt x="124504" y="57245"/>
                  </a:cubicBezTo>
                  <a:cubicBezTo>
                    <a:pt x="126385" y="61103"/>
                    <a:pt x="127468" y="65294"/>
                    <a:pt x="127671" y="69580"/>
                  </a:cubicBezTo>
                  <a:cubicBezTo>
                    <a:pt x="128503" y="85530"/>
                    <a:pt x="126702" y="126616"/>
                    <a:pt x="86141" y="126616"/>
                  </a:cubicBezTo>
                  <a:cubicBezTo>
                    <a:pt x="85523" y="126616"/>
                    <a:pt x="84896" y="126606"/>
                    <a:pt x="84261" y="126587"/>
                  </a:cubicBezTo>
                  <a:cubicBezTo>
                    <a:pt x="31837" y="124992"/>
                    <a:pt x="30230" y="93642"/>
                    <a:pt x="30766" y="75390"/>
                  </a:cubicBezTo>
                  <a:cubicBezTo>
                    <a:pt x="30766" y="75212"/>
                    <a:pt x="30778" y="75033"/>
                    <a:pt x="30790" y="74854"/>
                  </a:cubicBezTo>
                  <a:cubicBezTo>
                    <a:pt x="31278" y="62162"/>
                    <a:pt x="39374" y="51054"/>
                    <a:pt x="51066" y="46125"/>
                  </a:cubicBezTo>
                  <a:cubicBezTo>
                    <a:pt x="62872" y="41147"/>
                    <a:pt x="81960" y="34123"/>
                    <a:pt x="95535" y="34123"/>
                  </a:cubicBezTo>
                  <a:close/>
                  <a:moveTo>
                    <a:pt x="0" y="0"/>
                  </a:moveTo>
                  <a:lnTo>
                    <a:pt x="0" y="160734"/>
                  </a:lnTo>
                  <a:lnTo>
                    <a:pt x="285750" y="160734"/>
                  </a:lnTo>
                  <a:lnTo>
                    <a:pt x="2857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4"/>
            <p:cNvSpPr/>
            <p:nvPr/>
          </p:nvSpPr>
          <p:spPr>
            <a:xfrm flipH="1">
              <a:off x="178231" y="4503163"/>
              <a:ext cx="1749713" cy="842245"/>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4"/>
            <p:cNvSpPr/>
            <p:nvPr/>
          </p:nvSpPr>
          <p:spPr>
            <a:xfrm flipH="1">
              <a:off x="-259325" y="4133357"/>
              <a:ext cx="1301230" cy="1160005"/>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4"/>
            <p:cNvSpPr/>
            <p:nvPr/>
          </p:nvSpPr>
          <p:spPr>
            <a:xfrm>
              <a:off x="76675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4"/>
            <p:cNvSpPr/>
            <p:nvPr/>
          </p:nvSpPr>
          <p:spPr>
            <a:xfrm>
              <a:off x="5672199" y="-381696"/>
              <a:ext cx="1301231" cy="1225282"/>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 name="Google Shape;46;p4"/>
            <p:cNvSpPr/>
            <p:nvPr/>
          </p:nvSpPr>
          <p:spPr>
            <a:xfrm>
              <a:off x="5217202" y="150575"/>
              <a:ext cx="933108" cy="630467"/>
            </a:xfrm>
            <a:custGeom>
              <a:avLst/>
              <a:gdLst/>
              <a:ahLst/>
              <a:cxnLst/>
              <a:rect l="l" t="t" r="r" b="b"/>
              <a:pathLst>
                <a:path w="15746" h="10639" extrusionOk="0">
                  <a:moveTo>
                    <a:pt x="9697" y="0"/>
                  </a:moveTo>
                  <a:lnTo>
                    <a:pt x="6900" y="5441"/>
                  </a:lnTo>
                  <a:lnTo>
                    <a:pt x="943" y="3739"/>
                  </a:lnTo>
                  <a:lnTo>
                    <a:pt x="0" y="10274"/>
                  </a:lnTo>
                  <a:lnTo>
                    <a:pt x="3344" y="10639"/>
                  </a:lnTo>
                  <a:lnTo>
                    <a:pt x="3587" y="7781"/>
                  </a:lnTo>
                  <a:lnTo>
                    <a:pt x="10001" y="9240"/>
                  </a:lnTo>
                  <a:lnTo>
                    <a:pt x="11338" y="4590"/>
                  </a:lnTo>
                  <a:lnTo>
                    <a:pt x="14530" y="5593"/>
                  </a:lnTo>
                  <a:lnTo>
                    <a:pt x="15745" y="3040"/>
                  </a:lnTo>
                  <a:lnTo>
                    <a:pt x="969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4"/>
            <p:cNvSpPr/>
            <p:nvPr/>
          </p:nvSpPr>
          <p:spPr>
            <a:xfrm>
              <a:off x="79517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rgbClr val="DC83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4"/>
            <p:cNvSpPr/>
            <p:nvPr/>
          </p:nvSpPr>
          <p:spPr>
            <a:xfrm>
              <a:off x="805925" y="1122126"/>
              <a:ext cx="933099" cy="927574"/>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4"/>
            <p:cNvSpPr/>
            <p:nvPr/>
          </p:nvSpPr>
          <p:spPr>
            <a:xfrm rot="-4852846">
              <a:off x="2501830" y="3133617"/>
              <a:ext cx="803360" cy="159616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4"/>
            <p:cNvSpPr/>
            <p:nvPr/>
          </p:nvSpPr>
          <p:spPr>
            <a:xfrm rot="4531003">
              <a:off x="1427722" y="3610812"/>
              <a:ext cx="264647" cy="435644"/>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4"/>
            <p:cNvSpPr/>
            <p:nvPr/>
          </p:nvSpPr>
          <p:spPr>
            <a:xfrm rot="4531003">
              <a:off x="1355014" y="3519480"/>
              <a:ext cx="258091" cy="425900"/>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4"/>
            <p:cNvSpPr/>
            <p:nvPr/>
          </p:nvSpPr>
          <p:spPr>
            <a:xfrm rot="4531003">
              <a:off x="1236358" y="3368106"/>
              <a:ext cx="279909" cy="46939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3" name="Google Shape;53;p4"/>
          <p:cNvSpPr txBox="1">
            <a:spLocks noGrp="1"/>
          </p:cNvSpPr>
          <p:nvPr>
            <p:ph type="title"/>
          </p:nvPr>
        </p:nvSpPr>
        <p:spPr>
          <a:xfrm>
            <a:off x="6638600" y="1642900"/>
            <a:ext cx="4054800" cy="1883200"/>
          </a:xfrm>
          <a:prstGeom prst="rect">
            <a:avLst/>
          </a:prstGeom>
        </p:spPr>
        <p:txBody>
          <a:bodyPr spcFirstLastPara="1" wrap="square" lIns="91425" tIns="91425" rIns="91425" bIns="91425" anchor="t" anchorCtr="0">
            <a:noAutofit/>
          </a:bodyPr>
          <a:lstStyle>
            <a:lvl1pPr lvl="0">
              <a:spcBef>
                <a:spcPts val="0"/>
              </a:spcBef>
              <a:spcAft>
                <a:spcPts val="0"/>
              </a:spcAft>
              <a:buSzPts val="4500"/>
              <a:buNone/>
              <a:defRPr sz="6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54" name="Google Shape;54;p4"/>
          <p:cNvSpPr txBox="1">
            <a:spLocks noGrp="1"/>
          </p:cNvSpPr>
          <p:nvPr>
            <p:ph type="body" idx="1"/>
          </p:nvPr>
        </p:nvSpPr>
        <p:spPr>
          <a:xfrm>
            <a:off x="6638600" y="3526100"/>
            <a:ext cx="4054800" cy="170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2133"/>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pPr lvl="0"/>
            <a:r>
              <a:rPr lang="en-US" smtClean="0"/>
              <a:t>Edit Master text styles</a:t>
            </a:r>
          </a:p>
        </p:txBody>
      </p:sp>
    </p:spTree>
    <p:extLst>
      <p:ext uri="{BB962C8B-B14F-4D97-AF65-F5344CB8AC3E}">
        <p14:creationId xmlns:p14="http://schemas.microsoft.com/office/powerpoint/2010/main" val="4136737448"/>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HEADLINE 1">
  <p:cSld name="HEADLINE 1">
    <p:spTree>
      <p:nvGrpSpPr>
        <p:cNvPr id="1" name="Shape 47"/>
        <p:cNvGrpSpPr/>
        <p:nvPr/>
      </p:nvGrpSpPr>
      <p:grpSpPr>
        <a:xfrm>
          <a:off x="0" y="0"/>
          <a:ext cx="0" cy="0"/>
          <a:chOff x="0" y="0"/>
          <a:chExt cx="0" cy="0"/>
        </a:xfrm>
      </p:grpSpPr>
      <p:sp>
        <p:nvSpPr>
          <p:cNvPr id="48" name="Google Shape;48;p6"/>
          <p:cNvSpPr/>
          <p:nvPr/>
        </p:nvSpPr>
        <p:spPr>
          <a:xfrm>
            <a:off x="4021200" y="1354200"/>
            <a:ext cx="4149600" cy="41496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49" name="Google Shape;49;p6"/>
          <p:cNvSpPr txBox="1">
            <a:spLocks noGrp="1"/>
          </p:cNvSpPr>
          <p:nvPr>
            <p:ph type="ctrTitle"/>
          </p:nvPr>
        </p:nvSpPr>
        <p:spPr>
          <a:xfrm>
            <a:off x="1395000" y="3437272"/>
            <a:ext cx="95024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None/>
              <a:defRPr sz="3200">
                <a:solidFill>
                  <a:schemeClr val="dk1"/>
                </a:solidFill>
              </a:defRPr>
            </a:lvl1pPr>
            <a:lvl2pPr lvl="1" algn="ctr" rtl="0">
              <a:spcBef>
                <a:spcPts val="0"/>
              </a:spcBef>
              <a:spcAft>
                <a:spcPts val="0"/>
              </a:spcAft>
              <a:buClr>
                <a:schemeClr val="dk1"/>
              </a:buClr>
              <a:buSzPts val="1800"/>
              <a:buNone/>
              <a:defRPr sz="2400">
                <a:solidFill>
                  <a:schemeClr val="dk1"/>
                </a:solidFill>
              </a:defRPr>
            </a:lvl2pPr>
            <a:lvl3pPr lvl="2" algn="ctr" rtl="0">
              <a:spcBef>
                <a:spcPts val="0"/>
              </a:spcBef>
              <a:spcAft>
                <a:spcPts val="0"/>
              </a:spcAft>
              <a:buClr>
                <a:schemeClr val="dk1"/>
              </a:buClr>
              <a:buSzPts val="1800"/>
              <a:buNone/>
              <a:defRPr sz="2400">
                <a:solidFill>
                  <a:schemeClr val="dk1"/>
                </a:solidFill>
              </a:defRPr>
            </a:lvl3pPr>
            <a:lvl4pPr lvl="3" algn="ctr" rtl="0">
              <a:spcBef>
                <a:spcPts val="0"/>
              </a:spcBef>
              <a:spcAft>
                <a:spcPts val="0"/>
              </a:spcAft>
              <a:buClr>
                <a:schemeClr val="dk1"/>
              </a:buClr>
              <a:buSzPts val="1800"/>
              <a:buNone/>
              <a:defRPr sz="2400">
                <a:solidFill>
                  <a:schemeClr val="dk1"/>
                </a:solidFill>
              </a:defRPr>
            </a:lvl4pPr>
            <a:lvl5pPr lvl="4" algn="ctr" rtl="0">
              <a:spcBef>
                <a:spcPts val="0"/>
              </a:spcBef>
              <a:spcAft>
                <a:spcPts val="0"/>
              </a:spcAft>
              <a:buClr>
                <a:schemeClr val="dk1"/>
              </a:buClr>
              <a:buSzPts val="1800"/>
              <a:buNone/>
              <a:defRPr sz="2400">
                <a:solidFill>
                  <a:schemeClr val="dk1"/>
                </a:solidFill>
              </a:defRPr>
            </a:lvl5pPr>
            <a:lvl6pPr lvl="5" algn="ctr" rtl="0">
              <a:spcBef>
                <a:spcPts val="0"/>
              </a:spcBef>
              <a:spcAft>
                <a:spcPts val="0"/>
              </a:spcAft>
              <a:buClr>
                <a:schemeClr val="dk1"/>
              </a:buClr>
              <a:buSzPts val="1800"/>
              <a:buNone/>
              <a:defRPr sz="2400">
                <a:solidFill>
                  <a:schemeClr val="dk1"/>
                </a:solidFill>
              </a:defRPr>
            </a:lvl6pPr>
            <a:lvl7pPr lvl="6" algn="ctr" rtl="0">
              <a:spcBef>
                <a:spcPts val="0"/>
              </a:spcBef>
              <a:spcAft>
                <a:spcPts val="0"/>
              </a:spcAft>
              <a:buClr>
                <a:schemeClr val="dk1"/>
              </a:buClr>
              <a:buSzPts val="1800"/>
              <a:buNone/>
              <a:defRPr sz="2400">
                <a:solidFill>
                  <a:schemeClr val="dk1"/>
                </a:solidFill>
              </a:defRPr>
            </a:lvl7pPr>
            <a:lvl8pPr lvl="7" algn="ctr" rtl="0">
              <a:spcBef>
                <a:spcPts val="0"/>
              </a:spcBef>
              <a:spcAft>
                <a:spcPts val="0"/>
              </a:spcAft>
              <a:buClr>
                <a:schemeClr val="dk1"/>
              </a:buClr>
              <a:buSzPts val="1800"/>
              <a:buNone/>
              <a:defRPr sz="2400">
                <a:solidFill>
                  <a:schemeClr val="dk1"/>
                </a:solidFill>
              </a:defRPr>
            </a:lvl8pPr>
            <a:lvl9pPr lvl="8" algn="ctr" rtl="0">
              <a:spcBef>
                <a:spcPts val="0"/>
              </a:spcBef>
              <a:spcAft>
                <a:spcPts val="0"/>
              </a:spcAft>
              <a:buClr>
                <a:schemeClr val="dk1"/>
              </a:buClr>
              <a:buSzPts val="1800"/>
              <a:buNone/>
              <a:defRPr sz="2400">
                <a:solidFill>
                  <a:schemeClr val="dk1"/>
                </a:solidFill>
              </a:defRPr>
            </a:lvl9pPr>
          </a:lstStyle>
          <a:p>
            <a:r>
              <a:rPr lang="en-US" smtClean="0"/>
              <a:t>Click to edit Master title style</a:t>
            </a:r>
            <a:endParaRPr/>
          </a:p>
        </p:txBody>
      </p:sp>
      <p:sp>
        <p:nvSpPr>
          <p:cNvPr id="50" name="Google Shape;50;p6"/>
          <p:cNvSpPr txBox="1">
            <a:spLocks noGrp="1"/>
          </p:cNvSpPr>
          <p:nvPr>
            <p:ph type="subTitle" idx="1"/>
          </p:nvPr>
        </p:nvSpPr>
        <p:spPr>
          <a:xfrm>
            <a:off x="4875600" y="4052533"/>
            <a:ext cx="2541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200"/>
              <a:buNone/>
              <a:defRPr>
                <a:solidFill>
                  <a:schemeClr val="dk1"/>
                </a:solidFill>
              </a:defRPr>
            </a:lvl1pPr>
            <a:lvl2pPr lvl="1" algn="ctr" rtl="0">
              <a:lnSpc>
                <a:spcPct val="100000"/>
              </a:lnSpc>
              <a:spcBef>
                <a:spcPts val="0"/>
              </a:spcBef>
              <a:spcAft>
                <a:spcPts val="0"/>
              </a:spcAft>
              <a:buClr>
                <a:schemeClr val="dk1"/>
              </a:buClr>
              <a:buSzPts val="1200"/>
              <a:buNone/>
              <a:defRPr>
                <a:solidFill>
                  <a:schemeClr val="dk1"/>
                </a:solidFill>
              </a:defRPr>
            </a:lvl2pPr>
            <a:lvl3pPr lvl="2" algn="ctr" rtl="0">
              <a:lnSpc>
                <a:spcPct val="100000"/>
              </a:lnSpc>
              <a:spcBef>
                <a:spcPts val="0"/>
              </a:spcBef>
              <a:spcAft>
                <a:spcPts val="0"/>
              </a:spcAft>
              <a:buClr>
                <a:schemeClr val="dk1"/>
              </a:buClr>
              <a:buSzPts val="1200"/>
              <a:buNone/>
              <a:defRPr>
                <a:solidFill>
                  <a:schemeClr val="dk1"/>
                </a:solidFill>
              </a:defRPr>
            </a:lvl3pPr>
            <a:lvl4pPr lvl="3" algn="ctr" rtl="0">
              <a:lnSpc>
                <a:spcPct val="100000"/>
              </a:lnSpc>
              <a:spcBef>
                <a:spcPts val="0"/>
              </a:spcBef>
              <a:spcAft>
                <a:spcPts val="0"/>
              </a:spcAft>
              <a:buClr>
                <a:schemeClr val="dk1"/>
              </a:buClr>
              <a:buSzPts val="1200"/>
              <a:buNone/>
              <a:defRPr>
                <a:solidFill>
                  <a:schemeClr val="dk1"/>
                </a:solidFill>
              </a:defRPr>
            </a:lvl4pPr>
            <a:lvl5pPr lvl="4" algn="ctr" rtl="0">
              <a:lnSpc>
                <a:spcPct val="100000"/>
              </a:lnSpc>
              <a:spcBef>
                <a:spcPts val="0"/>
              </a:spcBef>
              <a:spcAft>
                <a:spcPts val="0"/>
              </a:spcAft>
              <a:buClr>
                <a:schemeClr val="dk1"/>
              </a:buClr>
              <a:buSzPts val="1200"/>
              <a:buNone/>
              <a:defRPr>
                <a:solidFill>
                  <a:schemeClr val="dk1"/>
                </a:solidFill>
              </a:defRPr>
            </a:lvl5pPr>
            <a:lvl6pPr lvl="5" algn="ctr" rtl="0">
              <a:lnSpc>
                <a:spcPct val="100000"/>
              </a:lnSpc>
              <a:spcBef>
                <a:spcPts val="0"/>
              </a:spcBef>
              <a:spcAft>
                <a:spcPts val="0"/>
              </a:spcAft>
              <a:buClr>
                <a:schemeClr val="dk1"/>
              </a:buClr>
              <a:buSzPts val="1200"/>
              <a:buNone/>
              <a:defRPr>
                <a:solidFill>
                  <a:schemeClr val="dk1"/>
                </a:solidFill>
              </a:defRPr>
            </a:lvl6pPr>
            <a:lvl7pPr lvl="6" algn="ctr" rtl="0">
              <a:lnSpc>
                <a:spcPct val="100000"/>
              </a:lnSpc>
              <a:spcBef>
                <a:spcPts val="0"/>
              </a:spcBef>
              <a:spcAft>
                <a:spcPts val="0"/>
              </a:spcAft>
              <a:buClr>
                <a:schemeClr val="dk1"/>
              </a:buClr>
              <a:buSzPts val="1200"/>
              <a:buNone/>
              <a:defRPr>
                <a:solidFill>
                  <a:schemeClr val="dk1"/>
                </a:solidFill>
              </a:defRPr>
            </a:lvl7pPr>
            <a:lvl8pPr lvl="7" algn="ctr" rtl="0">
              <a:lnSpc>
                <a:spcPct val="100000"/>
              </a:lnSpc>
              <a:spcBef>
                <a:spcPts val="0"/>
              </a:spcBef>
              <a:spcAft>
                <a:spcPts val="0"/>
              </a:spcAft>
              <a:buClr>
                <a:schemeClr val="dk1"/>
              </a:buClr>
              <a:buSzPts val="1200"/>
              <a:buNone/>
              <a:defRPr>
                <a:solidFill>
                  <a:schemeClr val="dk1"/>
                </a:solidFill>
              </a:defRPr>
            </a:lvl8pPr>
            <a:lvl9pPr lvl="8" algn="ctr" rtl="0">
              <a:lnSpc>
                <a:spcPct val="100000"/>
              </a:lnSpc>
              <a:spcBef>
                <a:spcPts val="0"/>
              </a:spcBef>
              <a:spcAft>
                <a:spcPts val="0"/>
              </a:spcAft>
              <a:buClr>
                <a:schemeClr val="dk1"/>
              </a:buClr>
              <a:buSzPts val="1200"/>
              <a:buNone/>
              <a:defRPr>
                <a:solidFill>
                  <a:schemeClr val="dk1"/>
                </a:solidFill>
              </a:defRPr>
            </a:lvl9pPr>
          </a:lstStyle>
          <a:p>
            <a:r>
              <a:rPr lang="en-US" smtClean="0"/>
              <a:t>Click to edit Master subtitle style</a:t>
            </a:r>
            <a:endParaRPr/>
          </a:p>
        </p:txBody>
      </p:sp>
      <p:sp>
        <p:nvSpPr>
          <p:cNvPr id="51" name="Google Shape;51;p6"/>
          <p:cNvSpPr txBox="1">
            <a:spLocks noGrp="1"/>
          </p:cNvSpPr>
          <p:nvPr>
            <p:ph type="title" idx="2" hasCustomPrompt="1"/>
          </p:nvPr>
        </p:nvSpPr>
        <p:spPr>
          <a:xfrm>
            <a:off x="4977016" y="2049637"/>
            <a:ext cx="23384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5500"/>
              <a:buNone/>
              <a:defRPr sz="7333">
                <a:solidFill>
                  <a:schemeClr val="lt1"/>
                </a:solidFill>
              </a:defRPr>
            </a:lvl1pPr>
            <a:lvl2pPr lvl="1"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5500"/>
              <a:buFont typeface="Fira Sans Extra Condensed Medium"/>
              <a:buNone/>
              <a:defRPr sz="7333">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
        <p:nvSpPr>
          <p:cNvPr id="52" name="Google Shape;52;p6"/>
          <p:cNvSpPr/>
          <p:nvPr/>
        </p:nvSpPr>
        <p:spPr>
          <a:xfrm>
            <a:off x="5708000" y="2872680"/>
            <a:ext cx="876400" cy="1752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79713049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 BODY TEXT 1">
  <p:cSld name="TITLE + BODY TEXT 1">
    <p:spTree>
      <p:nvGrpSpPr>
        <p:cNvPr id="1" name="Shape 53"/>
        <p:cNvGrpSpPr/>
        <p:nvPr/>
      </p:nvGrpSpPr>
      <p:grpSpPr>
        <a:xfrm>
          <a:off x="0" y="0"/>
          <a:ext cx="0" cy="0"/>
          <a:chOff x="0" y="0"/>
          <a:chExt cx="0" cy="0"/>
        </a:xfrm>
      </p:grpSpPr>
      <p:sp>
        <p:nvSpPr>
          <p:cNvPr id="54" name="Google Shape;54;p7"/>
          <p:cNvSpPr/>
          <p:nvPr/>
        </p:nvSpPr>
        <p:spPr>
          <a:xfrm>
            <a:off x="2388433" y="2713333"/>
            <a:ext cx="7464000" cy="4180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55" name="Google Shape;55;p7"/>
          <p:cNvSpPr txBox="1">
            <a:spLocks noGrp="1"/>
          </p:cNvSpPr>
          <p:nvPr>
            <p:ph type="body" idx="1"/>
          </p:nvPr>
        </p:nvSpPr>
        <p:spPr>
          <a:xfrm>
            <a:off x="2978800" y="3205067"/>
            <a:ext cx="6234400" cy="16092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SzPts val="1200"/>
              <a:buChar char="●"/>
              <a:defRPr/>
            </a:lvl1pPr>
            <a:lvl2pPr marL="1219170" lvl="1" indent="-406390" rtl="0">
              <a:spcBef>
                <a:spcPts val="2133"/>
              </a:spcBef>
              <a:spcAft>
                <a:spcPts val="0"/>
              </a:spcAft>
              <a:buSzPts val="1200"/>
              <a:buChar char="○"/>
              <a:defRPr/>
            </a:lvl2pPr>
            <a:lvl3pPr marL="1828754" lvl="2" indent="-406390" rtl="0">
              <a:spcBef>
                <a:spcPts val="2133"/>
              </a:spcBef>
              <a:spcAft>
                <a:spcPts val="0"/>
              </a:spcAft>
              <a:buSzPts val="1200"/>
              <a:buChar char="■"/>
              <a:defRPr/>
            </a:lvl3pPr>
            <a:lvl4pPr marL="2438339" lvl="3" indent="-406390" rtl="0">
              <a:spcBef>
                <a:spcPts val="2133"/>
              </a:spcBef>
              <a:spcAft>
                <a:spcPts val="0"/>
              </a:spcAft>
              <a:buSzPts val="1200"/>
              <a:buChar char="●"/>
              <a:defRPr/>
            </a:lvl4pPr>
            <a:lvl5pPr marL="3047924" lvl="4" indent="-406390" rtl="0">
              <a:spcBef>
                <a:spcPts val="2133"/>
              </a:spcBef>
              <a:spcAft>
                <a:spcPts val="0"/>
              </a:spcAft>
              <a:buSzPts val="1200"/>
              <a:buChar char="○"/>
              <a:defRPr/>
            </a:lvl5pPr>
            <a:lvl6pPr marL="3657509" lvl="5" indent="-406390" rtl="0">
              <a:spcBef>
                <a:spcPts val="2133"/>
              </a:spcBef>
              <a:spcAft>
                <a:spcPts val="0"/>
              </a:spcAft>
              <a:buSzPts val="1200"/>
              <a:buChar char="■"/>
              <a:defRPr/>
            </a:lvl6pPr>
            <a:lvl7pPr marL="4267093" lvl="6" indent="-406390" rtl="0">
              <a:spcBef>
                <a:spcPts val="2133"/>
              </a:spcBef>
              <a:spcAft>
                <a:spcPts val="0"/>
              </a:spcAft>
              <a:buSzPts val="1200"/>
              <a:buChar char="●"/>
              <a:defRPr/>
            </a:lvl7pPr>
            <a:lvl8pPr marL="4876678" lvl="7" indent="-406390" rtl="0">
              <a:spcBef>
                <a:spcPts val="2133"/>
              </a:spcBef>
              <a:spcAft>
                <a:spcPts val="0"/>
              </a:spcAft>
              <a:buSzPts val="1200"/>
              <a:buChar char="○"/>
              <a:defRPr/>
            </a:lvl8pPr>
            <a:lvl9pPr marL="5486263" lvl="8" indent="-406390" rtl="0">
              <a:spcBef>
                <a:spcPts val="2133"/>
              </a:spcBef>
              <a:spcAft>
                <a:spcPts val="2133"/>
              </a:spcAft>
              <a:buSzPts val="1200"/>
              <a:buChar char="■"/>
              <a:defRPr/>
            </a:lvl9pPr>
          </a:lstStyle>
          <a:p>
            <a:pPr lvl="0"/>
            <a:r>
              <a:rPr lang="en-US" smtClean="0"/>
              <a:t>Edit Master text styles</a:t>
            </a:r>
          </a:p>
        </p:txBody>
      </p:sp>
      <p:sp>
        <p:nvSpPr>
          <p:cNvPr id="56" name="Google Shape;56;p7"/>
          <p:cNvSpPr txBox="1">
            <a:spLocks noGrp="1"/>
          </p:cNvSpPr>
          <p:nvPr>
            <p:ph type="title"/>
          </p:nvPr>
        </p:nvSpPr>
        <p:spPr>
          <a:xfrm>
            <a:off x="820300" y="685200"/>
            <a:ext cx="6298000" cy="11956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rtl="0">
              <a:spcBef>
                <a:spcPts val="0"/>
              </a:spcBef>
              <a:spcAft>
                <a:spcPts val="0"/>
              </a:spcAft>
              <a:buClr>
                <a:srgbClr val="434343"/>
              </a:buClr>
              <a:buSzPts val="2800"/>
              <a:buNone/>
              <a:defRPr>
                <a:solidFill>
                  <a:srgbClr val="434343"/>
                </a:solidFill>
              </a:defRPr>
            </a:lvl2pPr>
            <a:lvl3pPr lvl="2" rtl="0">
              <a:spcBef>
                <a:spcPts val="0"/>
              </a:spcBef>
              <a:spcAft>
                <a:spcPts val="0"/>
              </a:spcAft>
              <a:buClr>
                <a:srgbClr val="434343"/>
              </a:buClr>
              <a:buSzPts val="2800"/>
              <a:buNone/>
              <a:defRPr>
                <a:solidFill>
                  <a:srgbClr val="434343"/>
                </a:solidFill>
              </a:defRPr>
            </a:lvl3pPr>
            <a:lvl4pPr lvl="3" rtl="0">
              <a:spcBef>
                <a:spcPts val="0"/>
              </a:spcBef>
              <a:spcAft>
                <a:spcPts val="0"/>
              </a:spcAft>
              <a:buClr>
                <a:srgbClr val="434343"/>
              </a:buClr>
              <a:buSzPts val="2800"/>
              <a:buNone/>
              <a:defRPr>
                <a:solidFill>
                  <a:srgbClr val="434343"/>
                </a:solidFill>
              </a:defRPr>
            </a:lvl4pPr>
            <a:lvl5pPr lvl="4" rtl="0">
              <a:spcBef>
                <a:spcPts val="0"/>
              </a:spcBef>
              <a:spcAft>
                <a:spcPts val="0"/>
              </a:spcAft>
              <a:buClr>
                <a:srgbClr val="434343"/>
              </a:buClr>
              <a:buSzPts val="2800"/>
              <a:buNone/>
              <a:defRPr>
                <a:solidFill>
                  <a:srgbClr val="434343"/>
                </a:solidFill>
              </a:defRPr>
            </a:lvl5pPr>
            <a:lvl6pPr lvl="5" rtl="0">
              <a:spcBef>
                <a:spcPts val="0"/>
              </a:spcBef>
              <a:spcAft>
                <a:spcPts val="0"/>
              </a:spcAft>
              <a:buClr>
                <a:srgbClr val="434343"/>
              </a:buClr>
              <a:buSzPts val="2800"/>
              <a:buNone/>
              <a:defRPr>
                <a:solidFill>
                  <a:srgbClr val="434343"/>
                </a:solidFill>
              </a:defRPr>
            </a:lvl6pPr>
            <a:lvl7pPr lvl="6" rtl="0">
              <a:spcBef>
                <a:spcPts val="0"/>
              </a:spcBef>
              <a:spcAft>
                <a:spcPts val="0"/>
              </a:spcAft>
              <a:buClr>
                <a:srgbClr val="434343"/>
              </a:buClr>
              <a:buSzPts val="2800"/>
              <a:buNone/>
              <a:defRPr>
                <a:solidFill>
                  <a:srgbClr val="434343"/>
                </a:solidFill>
              </a:defRPr>
            </a:lvl7pPr>
            <a:lvl8pPr lvl="7" rtl="0">
              <a:spcBef>
                <a:spcPts val="0"/>
              </a:spcBef>
              <a:spcAft>
                <a:spcPts val="0"/>
              </a:spcAft>
              <a:buClr>
                <a:srgbClr val="434343"/>
              </a:buClr>
              <a:buSzPts val="2800"/>
              <a:buNone/>
              <a:defRPr>
                <a:solidFill>
                  <a:srgbClr val="434343"/>
                </a:solidFill>
              </a:defRPr>
            </a:lvl8pPr>
            <a:lvl9pPr lvl="8" rtl="0">
              <a:spcBef>
                <a:spcPts val="0"/>
              </a:spcBef>
              <a:spcAft>
                <a:spcPts val="0"/>
              </a:spcAft>
              <a:buClr>
                <a:srgbClr val="434343"/>
              </a:buClr>
              <a:buSzPts val="2800"/>
              <a:buNone/>
              <a:defRPr>
                <a:solidFill>
                  <a:srgbClr val="434343"/>
                </a:solidFill>
              </a:defRPr>
            </a:lvl9pPr>
          </a:lstStyle>
          <a:p>
            <a:r>
              <a:rPr lang="en-US" smtClean="0"/>
              <a:t>Click to edit Master title style</a:t>
            </a:r>
            <a:endParaRPr/>
          </a:p>
        </p:txBody>
      </p:sp>
    </p:spTree>
    <p:extLst>
      <p:ext uri="{BB962C8B-B14F-4D97-AF65-F5344CB8AC3E}">
        <p14:creationId xmlns:p14="http://schemas.microsoft.com/office/powerpoint/2010/main" val="2632787331"/>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WO COLUMNS">
  <p:cSld name="TWO COLUMNS">
    <p:spTree>
      <p:nvGrpSpPr>
        <p:cNvPr id="1" name="Shape 57"/>
        <p:cNvGrpSpPr/>
        <p:nvPr/>
      </p:nvGrpSpPr>
      <p:grpSpPr>
        <a:xfrm>
          <a:off x="0" y="0"/>
          <a:ext cx="0" cy="0"/>
          <a:chOff x="0" y="0"/>
          <a:chExt cx="0" cy="0"/>
        </a:xfrm>
      </p:grpSpPr>
      <p:sp>
        <p:nvSpPr>
          <p:cNvPr id="58" name="Google Shape;58;p8"/>
          <p:cNvSpPr/>
          <p:nvPr/>
        </p:nvSpPr>
        <p:spPr>
          <a:xfrm>
            <a:off x="5346800" y="3698051"/>
            <a:ext cx="6845200" cy="22432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59" name="Google Shape;59;p8"/>
          <p:cNvSpPr/>
          <p:nvPr/>
        </p:nvSpPr>
        <p:spPr>
          <a:xfrm>
            <a:off x="5346800" y="929451"/>
            <a:ext cx="6845200" cy="22432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0" name="Google Shape;60;p8"/>
          <p:cNvSpPr txBox="1">
            <a:spLocks noGrp="1"/>
          </p:cNvSpPr>
          <p:nvPr>
            <p:ph type="ctrTitle"/>
          </p:nvPr>
        </p:nvSpPr>
        <p:spPr>
          <a:xfrm flipH="1">
            <a:off x="6951217" y="929435"/>
            <a:ext cx="4251600" cy="77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Clr>
                <a:srgbClr val="434343"/>
              </a:buClr>
              <a:buSzPts val="1800"/>
              <a:buNone/>
              <a:defRPr sz="2400">
                <a:solidFill>
                  <a:srgbClr val="434343"/>
                </a:solidFill>
              </a:defRPr>
            </a:lvl2pPr>
            <a:lvl3pPr lvl="2" rtl="0">
              <a:spcBef>
                <a:spcPts val="0"/>
              </a:spcBef>
              <a:spcAft>
                <a:spcPts val="0"/>
              </a:spcAft>
              <a:buClr>
                <a:srgbClr val="434343"/>
              </a:buClr>
              <a:buSzPts val="1800"/>
              <a:buNone/>
              <a:defRPr sz="2400">
                <a:solidFill>
                  <a:srgbClr val="434343"/>
                </a:solidFill>
              </a:defRPr>
            </a:lvl3pPr>
            <a:lvl4pPr lvl="3" rtl="0">
              <a:spcBef>
                <a:spcPts val="0"/>
              </a:spcBef>
              <a:spcAft>
                <a:spcPts val="0"/>
              </a:spcAft>
              <a:buClr>
                <a:srgbClr val="434343"/>
              </a:buClr>
              <a:buSzPts val="1800"/>
              <a:buNone/>
              <a:defRPr sz="2400">
                <a:solidFill>
                  <a:srgbClr val="434343"/>
                </a:solidFill>
              </a:defRPr>
            </a:lvl4pPr>
            <a:lvl5pPr lvl="4" rtl="0">
              <a:spcBef>
                <a:spcPts val="0"/>
              </a:spcBef>
              <a:spcAft>
                <a:spcPts val="0"/>
              </a:spcAft>
              <a:buClr>
                <a:srgbClr val="434343"/>
              </a:buClr>
              <a:buSzPts val="1800"/>
              <a:buNone/>
              <a:defRPr sz="2400">
                <a:solidFill>
                  <a:srgbClr val="434343"/>
                </a:solidFill>
              </a:defRPr>
            </a:lvl5pPr>
            <a:lvl6pPr lvl="5" rtl="0">
              <a:spcBef>
                <a:spcPts val="0"/>
              </a:spcBef>
              <a:spcAft>
                <a:spcPts val="0"/>
              </a:spcAft>
              <a:buClr>
                <a:srgbClr val="434343"/>
              </a:buClr>
              <a:buSzPts val="1800"/>
              <a:buNone/>
              <a:defRPr sz="2400">
                <a:solidFill>
                  <a:srgbClr val="434343"/>
                </a:solidFill>
              </a:defRPr>
            </a:lvl6pPr>
            <a:lvl7pPr lvl="6" rtl="0">
              <a:spcBef>
                <a:spcPts val="0"/>
              </a:spcBef>
              <a:spcAft>
                <a:spcPts val="0"/>
              </a:spcAft>
              <a:buClr>
                <a:srgbClr val="434343"/>
              </a:buClr>
              <a:buSzPts val="1800"/>
              <a:buNone/>
              <a:defRPr sz="2400">
                <a:solidFill>
                  <a:srgbClr val="434343"/>
                </a:solidFill>
              </a:defRPr>
            </a:lvl7pPr>
            <a:lvl8pPr lvl="7" rtl="0">
              <a:spcBef>
                <a:spcPts val="0"/>
              </a:spcBef>
              <a:spcAft>
                <a:spcPts val="0"/>
              </a:spcAft>
              <a:buClr>
                <a:srgbClr val="434343"/>
              </a:buClr>
              <a:buSzPts val="1800"/>
              <a:buNone/>
              <a:defRPr sz="2400">
                <a:solidFill>
                  <a:srgbClr val="434343"/>
                </a:solidFill>
              </a:defRPr>
            </a:lvl8pPr>
            <a:lvl9pPr lvl="8" rtl="0">
              <a:spcBef>
                <a:spcPts val="0"/>
              </a:spcBef>
              <a:spcAft>
                <a:spcPts val="0"/>
              </a:spcAft>
              <a:buClr>
                <a:srgbClr val="434343"/>
              </a:buClr>
              <a:buSzPts val="1800"/>
              <a:buNone/>
              <a:defRPr sz="2400">
                <a:solidFill>
                  <a:srgbClr val="434343"/>
                </a:solidFill>
              </a:defRPr>
            </a:lvl9pPr>
          </a:lstStyle>
          <a:p>
            <a:r>
              <a:rPr lang="en-US" smtClean="0"/>
              <a:t>Click to edit Master title style</a:t>
            </a:r>
            <a:endParaRPr/>
          </a:p>
        </p:txBody>
      </p:sp>
      <p:sp>
        <p:nvSpPr>
          <p:cNvPr id="61" name="Google Shape;61;p8"/>
          <p:cNvSpPr txBox="1">
            <a:spLocks noGrp="1"/>
          </p:cNvSpPr>
          <p:nvPr>
            <p:ph type="subTitle" idx="1"/>
          </p:nvPr>
        </p:nvSpPr>
        <p:spPr>
          <a:xfrm flipH="1">
            <a:off x="6947167" y="1570117"/>
            <a:ext cx="41048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smtClean="0"/>
              <a:t>Click to edit Master subtitle style</a:t>
            </a:r>
            <a:endParaRPr/>
          </a:p>
        </p:txBody>
      </p:sp>
      <p:sp>
        <p:nvSpPr>
          <p:cNvPr id="62" name="Google Shape;62;p8"/>
          <p:cNvSpPr txBox="1">
            <a:spLocks noGrp="1"/>
          </p:cNvSpPr>
          <p:nvPr>
            <p:ph type="ctrTitle" idx="2"/>
          </p:nvPr>
        </p:nvSpPr>
        <p:spPr>
          <a:xfrm flipH="1">
            <a:off x="6980400" y="3698035"/>
            <a:ext cx="4251600" cy="7704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Clr>
                <a:srgbClr val="434343"/>
              </a:buClr>
              <a:buSzPts val="1800"/>
              <a:buNone/>
              <a:defRPr sz="2400">
                <a:solidFill>
                  <a:srgbClr val="434343"/>
                </a:solidFill>
              </a:defRPr>
            </a:lvl2pPr>
            <a:lvl3pPr lvl="2" rtl="0">
              <a:spcBef>
                <a:spcPts val="0"/>
              </a:spcBef>
              <a:spcAft>
                <a:spcPts val="0"/>
              </a:spcAft>
              <a:buClr>
                <a:srgbClr val="434343"/>
              </a:buClr>
              <a:buSzPts val="1800"/>
              <a:buNone/>
              <a:defRPr sz="2400">
                <a:solidFill>
                  <a:srgbClr val="434343"/>
                </a:solidFill>
              </a:defRPr>
            </a:lvl3pPr>
            <a:lvl4pPr lvl="3" rtl="0">
              <a:spcBef>
                <a:spcPts val="0"/>
              </a:spcBef>
              <a:spcAft>
                <a:spcPts val="0"/>
              </a:spcAft>
              <a:buClr>
                <a:srgbClr val="434343"/>
              </a:buClr>
              <a:buSzPts val="1800"/>
              <a:buNone/>
              <a:defRPr sz="2400">
                <a:solidFill>
                  <a:srgbClr val="434343"/>
                </a:solidFill>
              </a:defRPr>
            </a:lvl4pPr>
            <a:lvl5pPr lvl="4" rtl="0">
              <a:spcBef>
                <a:spcPts val="0"/>
              </a:spcBef>
              <a:spcAft>
                <a:spcPts val="0"/>
              </a:spcAft>
              <a:buClr>
                <a:srgbClr val="434343"/>
              </a:buClr>
              <a:buSzPts val="1800"/>
              <a:buNone/>
              <a:defRPr sz="2400">
                <a:solidFill>
                  <a:srgbClr val="434343"/>
                </a:solidFill>
              </a:defRPr>
            </a:lvl5pPr>
            <a:lvl6pPr lvl="5" rtl="0">
              <a:spcBef>
                <a:spcPts val="0"/>
              </a:spcBef>
              <a:spcAft>
                <a:spcPts val="0"/>
              </a:spcAft>
              <a:buClr>
                <a:srgbClr val="434343"/>
              </a:buClr>
              <a:buSzPts val="1800"/>
              <a:buNone/>
              <a:defRPr sz="2400">
                <a:solidFill>
                  <a:srgbClr val="434343"/>
                </a:solidFill>
              </a:defRPr>
            </a:lvl6pPr>
            <a:lvl7pPr lvl="6" rtl="0">
              <a:spcBef>
                <a:spcPts val="0"/>
              </a:spcBef>
              <a:spcAft>
                <a:spcPts val="0"/>
              </a:spcAft>
              <a:buClr>
                <a:srgbClr val="434343"/>
              </a:buClr>
              <a:buSzPts val="1800"/>
              <a:buNone/>
              <a:defRPr sz="2400">
                <a:solidFill>
                  <a:srgbClr val="434343"/>
                </a:solidFill>
              </a:defRPr>
            </a:lvl7pPr>
            <a:lvl8pPr lvl="7" rtl="0">
              <a:spcBef>
                <a:spcPts val="0"/>
              </a:spcBef>
              <a:spcAft>
                <a:spcPts val="0"/>
              </a:spcAft>
              <a:buClr>
                <a:srgbClr val="434343"/>
              </a:buClr>
              <a:buSzPts val="1800"/>
              <a:buNone/>
              <a:defRPr sz="2400">
                <a:solidFill>
                  <a:srgbClr val="434343"/>
                </a:solidFill>
              </a:defRPr>
            </a:lvl8pPr>
            <a:lvl9pPr lvl="8" rtl="0">
              <a:spcBef>
                <a:spcPts val="0"/>
              </a:spcBef>
              <a:spcAft>
                <a:spcPts val="0"/>
              </a:spcAft>
              <a:buClr>
                <a:srgbClr val="434343"/>
              </a:buClr>
              <a:buSzPts val="1800"/>
              <a:buNone/>
              <a:defRPr sz="2400">
                <a:solidFill>
                  <a:srgbClr val="434343"/>
                </a:solidFill>
              </a:defRPr>
            </a:lvl9pPr>
          </a:lstStyle>
          <a:p>
            <a:r>
              <a:rPr lang="en-US" smtClean="0"/>
              <a:t>Click to edit Master title style</a:t>
            </a:r>
            <a:endParaRPr/>
          </a:p>
        </p:txBody>
      </p:sp>
      <p:sp>
        <p:nvSpPr>
          <p:cNvPr id="63" name="Google Shape;63;p8"/>
          <p:cNvSpPr txBox="1">
            <a:spLocks noGrp="1"/>
          </p:cNvSpPr>
          <p:nvPr>
            <p:ph type="subTitle" idx="3"/>
          </p:nvPr>
        </p:nvSpPr>
        <p:spPr>
          <a:xfrm flipH="1">
            <a:off x="6919021" y="4338717"/>
            <a:ext cx="41048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smtClean="0"/>
              <a:t>Click to edit Master subtitle style</a:t>
            </a:r>
            <a:endParaRPr/>
          </a:p>
        </p:txBody>
      </p:sp>
      <p:sp>
        <p:nvSpPr>
          <p:cNvPr id="64" name="Google Shape;64;p8"/>
          <p:cNvSpPr txBox="1">
            <a:spLocks noGrp="1"/>
          </p:cNvSpPr>
          <p:nvPr>
            <p:ph type="title" idx="4"/>
          </p:nvPr>
        </p:nvSpPr>
        <p:spPr>
          <a:xfrm>
            <a:off x="811813" y="2831200"/>
            <a:ext cx="3567200" cy="1195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algn="r" rtl="0">
              <a:spcBef>
                <a:spcPts val="0"/>
              </a:spcBef>
              <a:spcAft>
                <a:spcPts val="0"/>
              </a:spcAft>
              <a:buClr>
                <a:srgbClr val="434343"/>
              </a:buClr>
              <a:buSzPts val="2800"/>
              <a:buNone/>
              <a:defRPr>
                <a:solidFill>
                  <a:srgbClr val="434343"/>
                </a:solidFill>
              </a:defRPr>
            </a:lvl2pPr>
            <a:lvl3pPr lvl="2" algn="r" rtl="0">
              <a:spcBef>
                <a:spcPts val="0"/>
              </a:spcBef>
              <a:spcAft>
                <a:spcPts val="0"/>
              </a:spcAft>
              <a:buClr>
                <a:srgbClr val="434343"/>
              </a:buClr>
              <a:buSzPts val="2800"/>
              <a:buNone/>
              <a:defRPr>
                <a:solidFill>
                  <a:srgbClr val="434343"/>
                </a:solidFill>
              </a:defRPr>
            </a:lvl3pPr>
            <a:lvl4pPr lvl="3" algn="r" rtl="0">
              <a:spcBef>
                <a:spcPts val="0"/>
              </a:spcBef>
              <a:spcAft>
                <a:spcPts val="0"/>
              </a:spcAft>
              <a:buClr>
                <a:srgbClr val="434343"/>
              </a:buClr>
              <a:buSzPts val="2800"/>
              <a:buNone/>
              <a:defRPr>
                <a:solidFill>
                  <a:srgbClr val="434343"/>
                </a:solidFill>
              </a:defRPr>
            </a:lvl4pPr>
            <a:lvl5pPr lvl="4" algn="r" rtl="0">
              <a:spcBef>
                <a:spcPts val="0"/>
              </a:spcBef>
              <a:spcAft>
                <a:spcPts val="0"/>
              </a:spcAft>
              <a:buClr>
                <a:srgbClr val="434343"/>
              </a:buClr>
              <a:buSzPts val="2800"/>
              <a:buNone/>
              <a:defRPr>
                <a:solidFill>
                  <a:srgbClr val="434343"/>
                </a:solidFill>
              </a:defRPr>
            </a:lvl5pPr>
            <a:lvl6pPr lvl="5" algn="r" rtl="0">
              <a:spcBef>
                <a:spcPts val="0"/>
              </a:spcBef>
              <a:spcAft>
                <a:spcPts val="0"/>
              </a:spcAft>
              <a:buClr>
                <a:srgbClr val="434343"/>
              </a:buClr>
              <a:buSzPts val="2800"/>
              <a:buNone/>
              <a:defRPr>
                <a:solidFill>
                  <a:srgbClr val="434343"/>
                </a:solidFill>
              </a:defRPr>
            </a:lvl6pPr>
            <a:lvl7pPr lvl="6" algn="r" rtl="0">
              <a:spcBef>
                <a:spcPts val="0"/>
              </a:spcBef>
              <a:spcAft>
                <a:spcPts val="0"/>
              </a:spcAft>
              <a:buClr>
                <a:srgbClr val="434343"/>
              </a:buClr>
              <a:buSzPts val="2800"/>
              <a:buNone/>
              <a:defRPr>
                <a:solidFill>
                  <a:srgbClr val="434343"/>
                </a:solidFill>
              </a:defRPr>
            </a:lvl7pPr>
            <a:lvl8pPr lvl="7" algn="r" rtl="0">
              <a:spcBef>
                <a:spcPts val="0"/>
              </a:spcBef>
              <a:spcAft>
                <a:spcPts val="0"/>
              </a:spcAft>
              <a:buClr>
                <a:srgbClr val="434343"/>
              </a:buClr>
              <a:buSzPts val="2800"/>
              <a:buNone/>
              <a:defRPr>
                <a:solidFill>
                  <a:srgbClr val="434343"/>
                </a:solidFill>
              </a:defRPr>
            </a:lvl8pPr>
            <a:lvl9pPr lvl="8" algn="r" rtl="0">
              <a:spcBef>
                <a:spcPts val="0"/>
              </a:spcBef>
              <a:spcAft>
                <a:spcPts val="0"/>
              </a:spcAft>
              <a:buClr>
                <a:srgbClr val="434343"/>
              </a:buClr>
              <a:buSzPts val="2800"/>
              <a:buNone/>
              <a:defRPr>
                <a:solidFill>
                  <a:srgbClr val="434343"/>
                </a:solidFill>
              </a:defRPr>
            </a:lvl9pPr>
          </a:lstStyle>
          <a:p>
            <a:r>
              <a:rPr lang="en-US" smtClean="0"/>
              <a:t>Click to edit Master title style</a:t>
            </a:r>
            <a:endParaRPr/>
          </a:p>
        </p:txBody>
      </p:sp>
    </p:spTree>
    <p:extLst>
      <p:ext uri="{BB962C8B-B14F-4D97-AF65-F5344CB8AC3E}">
        <p14:creationId xmlns:p14="http://schemas.microsoft.com/office/powerpoint/2010/main" val="1651416673"/>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65"/>
        <p:cNvGrpSpPr/>
        <p:nvPr/>
      </p:nvGrpSpPr>
      <p:grpSpPr>
        <a:xfrm>
          <a:off x="0" y="0"/>
          <a:ext cx="0" cy="0"/>
          <a:chOff x="0" y="0"/>
          <a:chExt cx="0" cy="0"/>
        </a:xfrm>
      </p:grpSpPr>
      <p:sp>
        <p:nvSpPr>
          <p:cNvPr id="66" name="Google Shape;66;p9"/>
          <p:cNvSpPr/>
          <p:nvPr/>
        </p:nvSpPr>
        <p:spPr>
          <a:xfrm>
            <a:off x="959433" y="4104133"/>
            <a:ext cx="10272000" cy="16152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7" name="Google Shape;67;p9"/>
          <p:cNvSpPr txBox="1">
            <a:spLocks noGrp="1"/>
          </p:cNvSpPr>
          <p:nvPr>
            <p:ph type="ctrTitle"/>
          </p:nvPr>
        </p:nvSpPr>
        <p:spPr>
          <a:xfrm flipH="1">
            <a:off x="1642633" y="39755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68" name="Google Shape;68;p9"/>
          <p:cNvSpPr txBox="1">
            <a:spLocks noGrp="1"/>
          </p:cNvSpPr>
          <p:nvPr>
            <p:ph type="subTitle" idx="1"/>
          </p:nvPr>
        </p:nvSpPr>
        <p:spPr>
          <a:xfrm flipH="1">
            <a:off x="1819033" y="4628933"/>
            <a:ext cx="257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69" name="Google Shape;69;p9"/>
          <p:cNvSpPr txBox="1">
            <a:spLocks noGrp="1"/>
          </p:cNvSpPr>
          <p:nvPr>
            <p:ph type="ctrTitle" idx="2"/>
          </p:nvPr>
        </p:nvSpPr>
        <p:spPr>
          <a:xfrm flipH="1">
            <a:off x="4640117" y="39755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70" name="Google Shape;70;p9"/>
          <p:cNvSpPr txBox="1">
            <a:spLocks noGrp="1"/>
          </p:cNvSpPr>
          <p:nvPr>
            <p:ph type="subTitle" idx="3"/>
          </p:nvPr>
        </p:nvSpPr>
        <p:spPr>
          <a:xfrm flipH="1">
            <a:off x="4816517" y="4628933"/>
            <a:ext cx="257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71" name="Google Shape;71;p9"/>
          <p:cNvSpPr txBox="1">
            <a:spLocks noGrp="1"/>
          </p:cNvSpPr>
          <p:nvPr>
            <p:ph type="ctrTitle" idx="4"/>
          </p:nvPr>
        </p:nvSpPr>
        <p:spPr>
          <a:xfrm flipH="1">
            <a:off x="7621067" y="39755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72" name="Google Shape;72;p9"/>
          <p:cNvSpPr txBox="1">
            <a:spLocks noGrp="1"/>
          </p:cNvSpPr>
          <p:nvPr>
            <p:ph type="subTitle" idx="5"/>
          </p:nvPr>
        </p:nvSpPr>
        <p:spPr>
          <a:xfrm flipH="1">
            <a:off x="7797467" y="4628933"/>
            <a:ext cx="25744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73" name="Google Shape;73;p9"/>
          <p:cNvSpPr txBox="1">
            <a:spLocks noGrp="1"/>
          </p:cNvSpPr>
          <p:nvPr>
            <p:ph type="title" idx="6"/>
          </p:nvPr>
        </p:nvSpPr>
        <p:spPr>
          <a:xfrm>
            <a:off x="820300" y="685200"/>
            <a:ext cx="6298000" cy="11956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rtl="0">
              <a:spcBef>
                <a:spcPts val="0"/>
              </a:spcBef>
              <a:spcAft>
                <a:spcPts val="0"/>
              </a:spcAft>
              <a:buClr>
                <a:srgbClr val="434343"/>
              </a:buClr>
              <a:buSzPts val="2800"/>
              <a:buNone/>
              <a:defRPr>
                <a:solidFill>
                  <a:srgbClr val="434343"/>
                </a:solidFill>
              </a:defRPr>
            </a:lvl2pPr>
            <a:lvl3pPr lvl="2" rtl="0">
              <a:spcBef>
                <a:spcPts val="0"/>
              </a:spcBef>
              <a:spcAft>
                <a:spcPts val="0"/>
              </a:spcAft>
              <a:buClr>
                <a:srgbClr val="434343"/>
              </a:buClr>
              <a:buSzPts val="2800"/>
              <a:buNone/>
              <a:defRPr>
                <a:solidFill>
                  <a:srgbClr val="434343"/>
                </a:solidFill>
              </a:defRPr>
            </a:lvl3pPr>
            <a:lvl4pPr lvl="3" rtl="0">
              <a:spcBef>
                <a:spcPts val="0"/>
              </a:spcBef>
              <a:spcAft>
                <a:spcPts val="0"/>
              </a:spcAft>
              <a:buClr>
                <a:srgbClr val="434343"/>
              </a:buClr>
              <a:buSzPts val="2800"/>
              <a:buNone/>
              <a:defRPr>
                <a:solidFill>
                  <a:srgbClr val="434343"/>
                </a:solidFill>
              </a:defRPr>
            </a:lvl4pPr>
            <a:lvl5pPr lvl="4" rtl="0">
              <a:spcBef>
                <a:spcPts val="0"/>
              </a:spcBef>
              <a:spcAft>
                <a:spcPts val="0"/>
              </a:spcAft>
              <a:buClr>
                <a:srgbClr val="434343"/>
              </a:buClr>
              <a:buSzPts val="2800"/>
              <a:buNone/>
              <a:defRPr>
                <a:solidFill>
                  <a:srgbClr val="434343"/>
                </a:solidFill>
              </a:defRPr>
            </a:lvl5pPr>
            <a:lvl6pPr lvl="5" rtl="0">
              <a:spcBef>
                <a:spcPts val="0"/>
              </a:spcBef>
              <a:spcAft>
                <a:spcPts val="0"/>
              </a:spcAft>
              <a:buClr>
                <a:srgbClr val="434343"/>
              </a:buClr>
              <a:buSzPts val="2800"/>
              <a:buNone/>
              <a:defRPr>
                <a:solidFill>
                  <a:srgbClr val="434343"/>
                </a:solidFill>
              </a:defRPr>
            </a:lvl6pPr>
            <a:lvl7pPr lvl="6" rtl="0">
              <a:spcBef>
                <a:spcPts val="0"/>
              </a:spcBef>
              <a:spcAft>
                <a:spcPts val="0"/>
              </a:spcAft>
              <a:buClr>
                <a:srgbClr val="434343"/>
              </a:buClr>
              <a:buSzPts val="2800"/>
              <a:buNone/>
              <a:defRPr>
                <a:solidFill>
                  <a:srgbClr val="434343"/>
                </a:solidFill>
              </a:defRPr>
            </a:lvl7pPr>
            <a:lvl8pPr lvl="7" rtl="0">
              <a:spcBef>
                <a:spcPts val="0"/>
              </a:spcBef>
              <a:spcAft>
                <a:spcPts val="0"/>
              </a:spcAft>
              <a:buClr>
                <a:srgbClr val="434343"/>
              </a:buClr>
              <a:buSzPts val="2800"/>
              <a:buNone/>
              <a:defRPr>
                <a:solidFill>
                  <a:srgbClr val="434343"/>
                </a:solidFill>
              </a:defRPr>
            </a:lvl8pPr>
            <a:lvl9pPr lvl="8" rtl="0">
              <a:spcBef>
                <a:spcPts val="0"/>
              </a:spcBef>
              <a:spcAft>
                <a:spcPts val="0"/>
              </a:spcAft>
              <a:buClr>
                <a:srgbClr val="434343"/>
              </a:buClr>
              <a:buSzPts val="2800"/>
              <a:buNone/>
              <a:defRPr>
                <a:solidFill>
                  <a:srgbClr val="434343"/>
                </a:solidFill>
              </a:defRPr>
            </a:lvl9pPr>
          </a:lstStyle>
          <a:p>
            <a:r>
              <a:rPr lang="en-US" smtClean="0"/>
              <a:t>Click to edit Master title style</a:t>
            </a:r>
            <a:endParaRPr/>
          </a:p>
        </p:txBody>
      </p:sp>
    </p:spTree>
    <p:extLst>
      <p:ext uri="{BB962C8B-B14F-4D97-AF65-F5344CB8AC3E}">
        <p14:creationId xmlns:p14="http://schemas.microsoft.com/office/powerpoint/2010/main" val="3198587951"/>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HEADLINE 2">
  <p:cSld name="HEADLINE 2">
    <p:spTree>
      <p:nvGrpSpPr>
        <p:cNvPr id="1" name="Shape 74"/>
        <p:cNvGrpSpPr/>
        <p:nvPr/>
      </p:nvGrpSpPr>
      <p:grpSpPr>
        <a:xfrm>
          <a:off x="0" y="0"/>
          <a:ext cx="0" cy="0"/>
          <a:chOff x="0" y="0"/>
          <a:chExt cx="0" cy="0"/>
        </a:xfrm>
      </p:grpSpPr>
      <p:sp>
        <p:nvSpPr>
          <p:cNvPr id="75" name="Google Shape;75;p10"/>
          <p:cNvSpPr/>
          <p:nvPr/>
        </p:nvSpPr>
        <p:spPr>
          <a:xfrm>
            <a:off x="0" y="-12500"/>
            <a:ext cx="3626400" cy="6870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6" name="Google Shape;76;p10"/>
          <p:cNvSpPr txBox="1">
            <a:spLocks noGrp="1"/>
          </p:cNvSpPr>
          <p:nvPr>
            <p:ph type="ctrTitle"/>
          </p:nvPr>
        </p:nvSpPr>
        <p:spPr>
          <a:xfrm>
            <a:off x="5282000" y="2701043"/>
            <a:ext cx="3092000" cy="770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32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r>
              <a:rPr lang="en-US" smtClean="0"/>
              <a:t>Click to edit Master title style</a:t>
            </a:r>
            <a:endParaRPr/>
          </a:p>
        </p:txBody>
      </p:sp>
      <p:sp>
        <p:nvSpPr>
          <p:cNvPr id="77" name="Google Shape;77;p10"/>
          <p:cNvSpPr txBox="1">
            <a:spLocks noGrp="1"/>
          </p:cNvSpPr>
          <p:nvPr>
            <p:ph type="subTitle" idx="1"/>
          </p:nvPr>
        </p:nvSpPr>
        <p:spPr>
          <a:xfrm>
            <a:off x="5282000" y="3316309"/>
            <a:ext cx="25412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r>
              <a:rPr lang="en-US" smtClean="0"/>
              <a:t>Click to edit Master subtitle style</a:t>
            </a:r>
            <a:endParaRPr/>
          </a:p>
        </p:txBody>
      </p:sp>
      <p:sp>
        <p:nvSpPr>
          <p:cNvPr id="78" name="Google Shape;78;p10"/>
          <p:cNvSpPr txBox="1">
            <a:spLocks noGrp="1"/>
          </p:cNvSpPr>
          <p:nvPr>
            <p:ph type="title" idx="2" hasCustomPrompt="1"/>
          </p:nvPr>
        </p:nvSpPr>
        <p:spPr>
          <a:xfrm>
            <a:off x="2100033" y="3043800"/>
            <a:ext cx="29292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3"/>
              </a:buClr>
              <a:buSzPts val="6800"/>
              <a:buNone/>
              <a:defRPr sz="9066">
                <a:solidFill>
                  <a:schemeClr val="accent3"/>
                </a:solidFill>
              </a:defRPr>
            </a:lvl1pPr>
            <a:lvl2pPr lvl="1"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chemeClr val="accent3"/>
              </a:buClr>
              <a:buSzPts val="5500"/>
              <a:buFont typeface="Fira Sans Extra Condensed Medium"/>
              <a:buNone/>
              <a:defRPr sz="7333">
                <a:solidFill>
                  <a:schemeClr val="accent3"/>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val="653363121"/>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IG IMAGE +  TITLE">
  <p:cSld name="BIG IMAGE +  TITLE">
    <p:spTree>
      <p:nvGrpSpPr>
        <p:cNvPr id="1" name="Shape 79"/>
        <p:cNvGrpSpPr/>
        <p:nvPr/>
      </p:nvGrpSpPr>
      <p:grpSpPr>
        <a:xfrm>
          <a:off x="0" y="0"/>
          <a:ext cx="0" cy="0"/>
          <a:chOff x="0" y="0"/>
          <a:chExt cx="0" cy="0"/>
        </a:xfrm>
      </p:grpSpPr>
      <p:sp>
        <p:nvSpPr>
          <p:cNvPr id="80" name="Google Shape;80;p11"/>
          <p:cNvSpPr txBox="1">
            <a:spLocks noGrp="1"/>
          </p:cNvSpPr>
          <p:nvPr>
            <p:ph type="ctrTitle"/>
          </p:nvPr>
        </p:nvSpPr>
        <p:spPr>
          <a:xfrm flipH="1">
            <a:off x="833200" y="4151333"/>
            <a:ext cx="3386400" cy="770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32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r>
              <a:rPr lang="en-US" smtClean="0"/>
              <a:t>Click to edit Master title style</a:t>
            </a:r>
            <a:endParaRPr/>
          </a:p>
        </p:txBody>
      </p:sp>
      <p:sp>
        <p:nvSpPr>
          <p:cNvPr id="81" name="Google Shape;81;p11"/>
          <p:cNvSpPr txBox="1">
            <a:spLocks noGrp="1"/>
          </p:cNvSpPr>
          <p:nvPr>
            <p:ph type="subTitle" idx="1"/>
          </p:nvPr>
        </p:nvSpPr>
        <p:spPr>
          <a:xfrm flipH="1">
            <a:off x="833011" y="4758013"/>
            <a:ext cx="29272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smtClean="0"/>
              <a:t>Click to edit Master subtitle style</a:t>
            </a:r>
            <a:endParaRPr/>
          </a:p>
        </p:txBody>
      </p:sp>
    </p:spTree>
    <p:extLst>
      <p:ext uri="{BB962C8B-B14F-4D97-AF65-F5344CB8AC3E}">
        <p14:creationId xmlns:p14="http://schemas.microsoft.com/office/powerpoint/2010/main" val="2148124682"/>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WO COLUMS 2">
  <p:cSld name="TWO COLUMS 2">
    <p:spTree>
      <p:nvGrpSpPr>
        <p:cNvPr id="1" name="Shape 82"/>
        <p:cNvGrpSpPr/>
        <p:nvPr/>
      </p:nvGrpSpPr>
      <p:grpSpPr>
        <a:xfrm>
          <a:off x="0" y="0"/>
          <a:ext cx="0" cy="0"/>
          <a:chOff x="0" y="0"/>
          <a:chExt cx="0" cy="0"/>
        </a:xfrm>
      </p:grpSpPr>
      <p:sp>
        <p:nvSpPr>
          <p:cNvPr id="83" name="Google Shape;83;p12"/>
          <p:cNvSpPr txBox="1">
            <a:spLocks noGrp="1"/>
          </p:cNvSpPr>
          <p:nvPr>
            <p:ph type="ctrTitle"/>
          </p:nvPr>
        </p:nvSpPr>
        <p:spPr>
          <a:xfrm flipH="1">
            <a:off x="1515708" y="3542617"/>
            <a:ext cx="42516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800"/>
              <a:buNone/>
              <a:defRPr sz="2400">
                <a:solidFill>
                  <a:schemeClr val="dk1"/>
                </a:solidFill>
              </a:defRPr>
            </a:lvl1pPr>
            <a:lvl2pPr lvl="1" algn="ctr" rtl="0">
              <a:spcBef>
                <a:spcPts val="0"/>
              </a:spcBef>
              <a:spcAft>
                <a:spcPts val="0"/>
              </a:spcAft>
              <a:buClr>
                <a:schemeClr val="dk1"/>
              </a:buClr>
              <a:buSzPts val="1800"/>
              <a:buNone/>
              <a:defRPr sz="2400">
                <a:solidFill>
                  <a:schemeClr val="dk1"/>
                </a:solidFill>
              </a:defRPr>
            </a:lvl2pPr>
            <a:lvl3pPr lvl="2" algn="ctr" rtl="0">
              <a:spcBef>
                <a:spcPts val="0"/>
              </a:spcBef>
              <a:spcAft>
                <a:spcPts val="0"/>
              </a:spcAft>
              <a:buClr>
                <a:schemeClr val="dk1"/>
              </a:buClr>
              <a:buSzPts val="1800"/>
              <a:buNone/>
              <a:defRPr sz="2400">
                <a:solidFill>
                  <a:schemeClr val="dk1"/>
                </a:solidFill>
              </a:defRPr>
            </a:lvl3pPr>
            <a:lvl4pPr lvl="3" algn="ctr" rtl="0">
              <a:spcBef>
                <a:spcPts val="0"/>
              </a:spcBef>
              <a:spcAft>
                <a:spcPts val="0"/>
              </a:spcAft>
              <a:buClr>
                <a:schemeClr val="dk1"/>
              </a:buClr>
              <a:buSzPts val="1800"/>
              <a:buNone/>
              <a:defRPr sz="2400">
                <a:solidFill>
                  <a:schemeClr val="dk1"/>
                </a:solidFill>
              </a:defRPr>
            </a:lvl4pPr>
            <a:lvl5pPr lvl="4" algn="ctr" rtl="0">
              <a:spcBef>
                <a:spcPts val="0"/>
              </a:spcBef>
              <a:spcAft>
                <a:spcPts val="0"/>
              </a:spcAft>
              <a:buClr>
                <a:schemeClr val="dk1"/>
              </a:buClr>
              <a:buSzPts val="1800"/>
              <a:buNone/>
              <a:defRPr sz="2400">
                <a:solidFill>
                  <a:schemeClr val="dk1"/>
                </a:solidFill>
              </a:defRPr>
            </a:lvl5pPr>
            <a:lvl6pPr lvl="5" algn="ctr" rtl="0">
              <a:spcBef>
                <a:spcPts val="0"/>
              </a:spcBef>
              <a:spcAft>
                <a:spcPts val="0"/>
              </a:spcAft>
              <a:buClr>
                <a:schemeClr val="dk1"/>
              </a:buClr>
              <a:buSzPts val="1800"/>
              <a:buNone/>
              <a:defRPr sz="2400">
                <a:solidFill>
                  <a:schemeClr val="dk1"/>
                </a:solidFill>
              </a:defRPr>
            </a:lvl6pPr>
            <a:lvl7pPr lvl="6" algn="ctr" rtl="0">
              <a:spcBef>
                <a:spcPts val="0"/>
              </a:spcBef>
              <a:spcAft>
                <a:spcPts val="0"/>
              </a:spcAft>
              <a:buClr>
                <a:schemeClr val="dk1"/>
              </a:buClr>
              <a:buSzPts val="1800"/>
              <a:buNone/>
              <a:defRPr sz="2400">
                <a:solidFill>
                  <a:schemeClr val="dk1"/>
                </a:solidFill>
              </a:defRPr>
            </a:lvl7pPr>
            <a:lvl8pPr lvl="7" algn="ctr" rtl="0">
              <a:spcBef>
                <a:spcPts val="0"/>
              </a:spcBef>
              <a:spcAft>
                <a:spcPts val="0"/>
              </a:spcAft>
              <a:buClr>
                <a:schemeClr val="dk1"/>
              </a:buClr>
              <a:buSzPts val="1800"/>
              <a:buNone/>
              <a:defRPr sz="2400">
                <a:solidFill>
                  <a:schemeClr val="dk1"/>
                </a:solidFill>
              </a:defRPr>
            </a:lvl8pPr>
            <a:lvl9pPr lvl="8" algn="ctr" rtl="0">
              <a:spcBef>
                <a:spcPts val="0"/>
              </a:spcBef>
              <a:spcAft>
                <a:spcPts val="0"/>
              </a:spcAft>
              <a:buClr>
                <a:schemeClr val="dk1"/>
              </a:buClr>
              <a:buSzPts val="1800"/>
              <a:buNone/>
              <a:defRPr sz="2400">
                <a:solidFill>
                  <a:schemeClr val="dk1"/>
                </a:solidFill>
              </a:defRPr>
            </a:lvl9pPr>
          </a:lstStyle>
          <a:p>
            <a:r>
              <a:rPr lang="en-US" smtClean="0"/>
              <a:t>Click to edit Master title style</a:t>
            </a:r>
            <a:endParaRPr/>
          </a:p>
        </p:txBody>
      </p:sp>
      <p:sp>
        <p:nvSpPr>
          <p:cNvPr id="84" name="Google Shape;84;p12"/>
          <p:cNvSpPr txBox="1">
            <a:spLocks noGrp="1"/>
          </p:cNvSpPr>
          <p:nvPr>
            <p:ph type="subTitle" idx="1"/>
          </p:nvPr>
        </p:nvSpPr>
        <p:spPr>
          <a:xfrm flipH="1">
            <a:off x="1927708" y="4183300"/>
            <a:ext cx="3427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85" name="Google Shape;85;p12"/>
          <p:cNvSpPr txBox="1">
            <a:spLocks noGrp="1"/>
          </p:cNvSpPr>
          <p:nvPr>
            <p:ph type="ctrTitle" idx="2"/>
          </p:nvPr>
        </p:nvSpPr>
        <p:spPr>
          <a:xfrm flipH="1">
            <a:off x="6424692" y="3542617"/>
            <a:ext cx="42516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800"/>
              <a:buNone/>
              <a:defRPr sz="2400">
                <a:solidFill>
                  <a:schemeClr val="dk1"/>
                </a:solidFill>
              </a:defRPr>
            </a:lvl1pPr>
            <a:lvl2pPr lvl="1" algn="ctr" rtl="0">
              <a:spcBef>
                <a:spcPts val="0"/>
              </a:spcBef>
              <a:spcAft>
                <a:spcPts val="0"/>
              </a:spcAft>
              <a:buClr>
                <a:schemeClr val="dk1"/>
              </a:buClr>
              <a:buSzPts val="1800"/>
              <a:buNone/>
              <a:defRPr sz="2400">
                <a:solidFill>
                  <a:schemeClr val="dk1"/>
                </a:solidFill>
              </a:defRPr>
            </a:lvl2pPr>
            <a:lvl3pPr lvl="2" algn="ctr" rtl="0">
              <a:spcBef>
                <a:spcPts val="0"/>
              </a:spcBef>
              <a:spcAft>
                <a:spcPts val="0"/>
              </a:spcAft>
              <a:buClr>
                <a:schemeClr val="dk1"/>
              </a:buClr>
              <a:buSzPts val="1800"/>
              <a:buNone/>
              <a:defRPr sz="2400">
                <a:solidFill>
                  <a:schemeClr val="dk1"/>
                </a:solidFill>
              </a:defRPr>
            </a:lvl3pPr>
            <a:lvl4pPr lvl="3" algn="ctr" rtl="0">
              <a:spcBef>
                <a:spcPts val="0"/>
              </a:spcBef>
              <a:spcAft>
                <a:spcPts val="0"/>
              </a:spcAft>
              <a:buClr>
                <a:schemeClr val="dk1"/>
              </a:buClr>
              <a:buSzPts val="1800"/>
              <a:buNone/>
              <a:defRPr sz="2400">
                <a:solidFill>
                  <a:schemeClr val="dk1"/>
                </a:solidFill>
              </a:defRPr>
            </a:lvl4pPr>
            <a:lvl5pPr lvl="4" algn="ctr" rtl="0">
              <a:spcBef>
                <a:spcPts val="0"/>
              </a:spcBef>
              <a:spcAft>
                <a:spcPts val="0"/>
              </a:spcAft>
              <a:buClr>
                <a:schemeClr val="dk1"/>
              </a:buClr>
              <a:buSzPts val="1800"/>
              <a:buNone/>
              <a:defRPr sz="2400">
                <a:solidFill>
                  <a:schemeClr val="dk1"/>
                </a:solidFill>
              </a:defRPr>
            </a:lvl5pPr>
            <a:lvl6pPr lvl="5" algn="ctr" rtl="0">
              <a:spcBef>
                <a:spcPts val="0"/>
              </a:spcBef>
              <a:spcAft>
                <a:spcPts val="0"/>
              </a:spcAft>
              <a:buClr>
                <a:schemeClr val="dk1"/>
              </a:buClr>
              <a:buSzPts val="1800"/>
              <a:buNone/>
              <a:defRPr sz="2400">
                <a:solidFill>
                  <a:schemeClr val="dk1"/>
                </a:solidFill>
              </a:defRPr>
            </a:lvl6pPr>
            <a:lvl7pPr lvl="6" algn="ctr" rtl="0">
              <a:spcBef>
                <a:spcPts val="0"/>
              </a:spcBef>
              <a:spcAft>
                <a:spcPts val="0"/>
              </a:spcAft>
              <a:buClr>
                <a:schemeClr val="dk1"/>
              </a:buClr>
              <a:buSzPts val="1800"/>
              <a:buNone/>
              <a:defRPr sz="2400">
                <a:solidFill>
                  <a:schemeClr val="dk1"/>
                </a:solidFill>
              </a:defRPr>
            </a:lvl7pPr>
            <a:lvl8pPr lvl="7" algn="ctr" rtl="0">
              <a:spcBef>
                <a:spcPts val="0"/>
              </a:spcBef>
              <a:spcAft>
                <a:spcPts val="0"/>
              </a:spcAft>
              <a:buClr>
                <a:schemeClr val="dk1"/>
              </a:buClr>
              <a:buSzPts val="1800"/>
              <a:buNone/>
              <a:defRPr sz="2400">
                <a:solidFill>
                  <a:schemeClr val="dk1"/>
                </a:solidFill>
              </a:defRPr>
            </a:lvl8pPr>
            <a:lvl9pPr lvl="8" algn="ctr" rtl="0">
              <a:spcBef>
                <a:spcPts val="0"/>
              </a:spcBef>
              <a:spcAft>
                <a:spcPts val="0"/>
              </a:spcAft>
              <a:buClr>
                <a:schemeClr val="dk1"/>
              </a:buClr>
              <a:buSzPts val="1800"/>
              <a:buNone/>
              <a:defRPr sz="2400">
                <a:solidFill>
                  <a:schemeClr val="dk1"/>
                </a:solidFill>
              </a:defRPr>
            </a:lvl9pPr>
          </a:lstStyle>
          <a:p>
            <a:r>
              <a:rPr lang="en-US" smtClean="0"/>
              <a:t>Click to edit Master title style</a:t>
            </a:r>
            <a:endParaRPr/>
          </a:p>
        </p:txBody>
      </p:sp>
      <p:sp>
        <p:nvSpPr>
          <p:cNvPr id="86" name="Google Shape;86;p12"/>
          <p:cNvSpPr txBox="1">
            <a:spLocks noGrp="1"/>
          </p:cNvSpPr>
          <p:nvPr>
            <p:ph type="subTitle" idx="3"/>
          </p:nvPr>
        </p:nvSpPr>
        <p:spPr>
          <a:xfrm flipH="1">
            <a:off x="6836692" y="4183300"/>
            <a:ext cx="3427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87" name="Google Shape;87;p12"/>
          <p:cNvSpPr txBox="1">
            <a:spLocks noGrp="1"/>
          </p:cNvSpPr>
          <p:nvPr>
            <p:ph type="title" idx="4"/>
          </p:nvPr>
        </p:nvSpPr>
        <p:spPr>
          <a:xfrm>
            <a:off x="833000" y="685200"/>
            <a:ext cx="6298000" cy="1195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dk1"/>
              </a:buClr>
              <a:buSzPts val="2800"/>
              <a:buNone/>
              <a:defRPr>
                <a:solidFill>
                  <a:schemeClr val="dk1"/>
                </a:solidFill>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r>
              <a:rPr lang="en-US" smtClean="0"/>
              <a:t>Click to edit Master title style</a:t>
            </a:r>
            <a:endParaRPr/>
          </a:p>
        </p:txBody>
      </p:sp>
    </p:spTree>
    <p:extLst>
      <p:ext uri="{BB962C8B-B14F-4D97-AF65-F5344CB8AC3E}">
        <p14:creationId xmlns:p14="http://schemas.microsoft.com/office/powerpoint/2010/main" val="14609525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IG IMAGE + TITLE ">
  <p:cSld name="BIG IMAGE + TITLE ">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flipH="1">
            <a:off x="3605000" y="1478900"/>
            <a:ext cx="4982000" cy="1639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rPr lang="en-US" smtClean="0"/>
              <a:t>Click to edit Master title style</a:t>
            </a:r>
            <a:endParaRPr/>
          </a:p>
        </p:txBody>
      </p:sp>
    </p:spTree>
    <p:extLst>
      <p:ext uri="{BB962C8B-B14F-4D97-AF65-F5344CB8AC3E}">
        <p14:creationId xmlns:p14="http://schemas.microsoft.com/office/powerpoint/2010/main" val="4265327683"/>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IG TEXT ">
  <p:cSld name="BIG TEXT ">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flipH="1">
            <a:off x="4188996" y="1641967"/>
            <a:ext cx="3814000" cy="23700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3600"/>
              <a:buNone/>
              <a:defRPr sz="4800">
                <a:solidFill>
                  <a:schemeClr val="lt1"/>
                </a:solidFill>
              </a:defRPr>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rPr lang="en-US" smtClean="0"/>
              <a:t>Click to edit Master title style</a:t>
            </a:r>
            <a:endParaRPr/>
          </a:p>
        </p:txBody>
      </p:sp>
      <p:sp>
        <p:nvSpPr>
          <p:cNvPr id="92" name="Google Shape;92;p14"/>
          <p:cNvSpPr txBox="1">
            <a:spLocks noGrp="1"/>
          </p:cNvSpPr>
          <p:nvPr>
            <p:ph type="subTitle" idx="1"/>
          </p:nvPr>
        </p:nvSpPr>
        <p:spPr>
          <a:xfrm flipH="1">
            <a:off x="4091396" y="3834167"/>
            <a:ext cx="4009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r>
              <a:rPr lang="en-US" smtClean="0"/>
              <a:t>Click to edit Master subtitle style</a:t>
            </a:r>
            <a:endParaRPr/>
          </a:p>
        </p:txBody>
      </p:sp>
    </p:spTree>
    <p:extLst>
      <p:ext uri="{BB962C8B-B14F-4D97-AF65-F5344CB8AC3E}">
        <p14:creationId xmlns:p14="http://schemas.microsoft.com/office/powerpoint/2010/main" val="2117613207"/>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DESIGN 1">
  <p:cSld name="TITLE DESIGN 1">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flipH="1">
            <a:off x="3014267" y="488700"/>
            <a:ext cx="6163200" cy="16396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rPr lang="en-US" smtClean="0"/>
              <a:t>Click to edit Master title style</a:t>
            </a:r>
            <a:endParaRPr/>
          </a:p>
        </p:txBody>
      </p:sp>
    </p:spTree>
    <p:extLst>
      <p:ext uri="{BB962C8B-B14F-4D97-AF65-F5344CB8AC3E}">
        <p14:creationId xmlns:p14="http://schemas.microsoft.com/office/powerpoint/2010/main" val="104960471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5"/>
        <p:cNvGrpSpPr/>
        <p:nvPr/>
      </p:nvGrpSpPr>
      <p:grpSpPr>
        <a:xfrm>
          <a:off x="0" y="0"/>
          <a:ext cx="0" cy="0"/>
          <a:chOff x="0" y="0"/>
          <a:chExt cx="0" cy="0"/>
        </a:xfrm>
      </p:grpSpPr>
      <p:sp>
        <p:nvSpPr>
          <p:cNvPr id="56" name="Google Shape;56;p5"/>
          <p:cNvSpPr/>
          <p:nvPr/>
        </p:nvSpPr>
        <p:spPr>
          <a:xfrm>
            <a:off x="860445" y="5933907"/>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5"/>
          <p:cNvSpPr/>
          <p:nvPr/>
        </p:nvSpPr>
        <p:spPr>
          <a:xfrm>
            <a:off x="553610" y="3476618"/>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58;p5"/>
          <p:cNvSpPr/>
          <p:nvPr/>
        </p:nvSpPr>
        <p:spPr>
          <a:xfrm rot="10800000" flipH="1">
            <a:off x="-531604" y="-210514"/>
            <a:ext cx="1646509" cy="1467812"/>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59;p5"/>
          <p:cNvSpPr/>
          <p:nvPr/>
        </p:nvSpPr>
        <p:spPr>
          <a:xfrm rot="-9755624" flipH="1">
            <a:off x="339106" y="-306464"/>
            <a:ext cx="1141093" cy="95205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5"/>
          <p:cNvSpPr/>
          <p:nvPr/>
        </p:nvSpPr>
        <p:spPr>
          <a:xfrm rot="-1718510">
            <a:off x="9912593" y="531735"/>
            <a:ext cx="243708" cy="2295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5"/>
          <p:cNvSpPr txBox="1">
            <a:spLocks noGrp="1"/>
          </p:cNvSpPr>
          <p:nvPr>
            <p:ph type="body" idx="1"/>
          </p:nvPr>
        </p:nvSpPr>
        <p:spPr>
          <a:xfrm>
            <a:off x="959967" y="2006084"/>
            <a:ext cx="4350800" cy="11684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62" name="Google Shape;62;p5"/>
          <p:cNvSpPr txBox="1">
            <a:spLocks noGrp="1"/>
          </p:cNvSpPr>
          <p:nvPr>
            <p:ph type="body" idx="2"/>
          </p:nvPr>
        </p:nvSpPr>
        <p:spPr>
          <a:xfrm>
            <a:off x="6881167" y="4690617"/>
            <a:ext cx="4350800" cy="1168400"/>
          </a:xfrm>
          <a:prstGeom prst="rect">
            <a:avLst/>
          </a:prstGeom>
        </p:spPr>
        <p:txBody>
          <a:bodyPr spcFirstLastPara="1" wrap="square" lIns="91425" tIns="91425" rIns="91425" bIns="91425" anchor="t" anchorCtr="0">
            <a:noAutofit/>
          </a:bodyPr>
          <a:lstStyle>
            <a:lvl1pPr marL="609585" lvl="0" indent="-423323" algn="r">
              <a:lnSpc>
                <a:spcPct val="100000"/>
              </a:lnSpc>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63" name="Google Shape;63;p5"/>
          <p:cNvSpPr txBox="1">
            <a:spLocks noGrp="1"/>
          </p:cNvSpPr>
          <p:nvPr>
            <p:ph type="title"/>
          </p:nvPr>
        </p:nvSpPr>
        <p:spPr>
          <a:xfrm>
            <a:off x="959997" y="998967"/>
            <a:ext cx="7879200" cy="1007200"/>
          </a:xfrm>
          <a:prstGeom prst="rect">
            <a:avLst/>
          </a:prstGeom>
        </p:spPr>
        <p:txBody>
          <a:bodyPr spcFirstLastPara="1" wrap="square" lIns="91425" tIns="91425" rIns="91425" bIns="91425" anchor="ctr" anchorCtr="0">
            <a:noAutofit/>
          </a:bodyPr>
          <a:lstStyle>
            <a:lvl1pPr lvl="0"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64" name="Google Shape;64;p5"/>
          <p:cNvSpPr txBox="1">
            <a:spLocks noGrp="1"/>
          </p:cNvSpPr>
          <p:nvPr>
            <p:ph type="title" idx="3"/>
          </p:nvPr>
        </p:nvSpPr>
        <p:spPr>
          <a:xfrm>
            <a:off x="3352817" y="3789033"/>
            <a:ext cx="7879200" cy="90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236331937"/>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IX COLUMNS 1">
  <p:cSld name="SIX COLUMNS 1">
    <p:spTree>
      <p:nvGrpSpPr>
        <p:cNvPr id="1" name="Shape 95"/>
        <p:cNvGrpSpPr/>
        <p:nvPr/>
      </p:nvGrpSpPr>
      <p:grpSpPr>
        <a:xfrm>
          <a:off x="0" y="0"/>
          <a:ext cx="0" cy="0"/>
          <a:chOff x="0" y="0"/>
          <a:chExt cx="0" cy="0"/>
        </a:xfrm>
      </p:grpSpPr>
      <p:sp>
        <p:nvSpPr>
          <p:cNvPr id="96" name="Google Shape;96;p16"/>
          <p:cNvSpPr txBox="1">
            <a:spLocks noGrp="1"/>
          </p:cNvSpPr>
          <p:nvPr>
            <p:ph type="ctrTitle"/>
          </p:nvPr>
        </p:nvSpPr>
        <p:spPr>
          <a:xfrm>
            <a:off x="2262367" y="2543463"/>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300"/>
              <a:buNone/>
              <a:defRPr sz="1733"/>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97" name="Google Shape;97;p16"/>
          <p:cNvSpPr txBox="1">
            <a:spLocks noGrp="1"/>
          </p:cNvSpPr>
          <p:nvPr>
            <p:ph type="subTitle" idx="1"/>
          </p:nvPr>
        </p:nvSpPr>
        <p:spPr>
          <a:xfrm>
            <a:off x="2577767" y="3143231"/>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98" name="Google Shape;98;p16"/>
          <p:cNvSpPr txBox="1">
            <a:spLocks noGrp="1"/>
          </p:cNvSpPr>
          <p:nvPr>
            <p:ph type="ctrTitle" idx="2"/>
          </p:nvPr>
        </p:nvSpPr>
        <p:spPr>
          <a:xfrm>
            <a:off x="5152949" y="2538929"/>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300"/>
              <a:buNone/>
              <a:defRPr sz="1733">
                <a:solidFill>
                  <a:schemeClr val="dk1"/>
                </a:solidFill>
              </a:defRPr>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99" name="Google Shape;99;p16"/>
          <p:cNvSpPr txBox="1">
            <a:spLocks noGrp="1"/>
          </p:cNvSpPr>
          <p:nvPr>
            <p:ph type="subTitle" idx="3"/>
          </p:nvPr>
        </p:nvSpPr>
        <p:spPr>
          <a:xfrm>
            <a:off x="5468349" y="3138692"/>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00" name="Google Shape;100;p16"/>
          <p:cNvSpPr txBox="1">
            <a:spLocks noGrp="1"/>
          </p:cNvSpPr>
          <p:nvPr>
            <p:ph type="ctrTitle" idx="4"/>
          </p:nvPr>
        </p:nvSpPr>
        <p:spPr>
          <a:xfrm>
            <a:off x="8043551" y="2538963"/>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300"/>
              <a:buNone/>
              <a:defRPr sz="1733"/>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101" name="Google Shape;101;p16"/>
          <p:cNvSpPr txBox="1">
            <a:spLocks noGrp="1"/>
          </p:cNvSpPr>
          <p:nvPr>
            <p:ph type="subTitle" idx="5"/>
          </p:nvPr>
        </p:nvSpPr>
        <p:spPr>
          <a:xfrm>
            <a:off x="8358951" y="3138700"/>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02" name="Google Shape;102;p16"/>
          <p:cNvSpPr txBox="1">
            <a:spLocks noGrp="1"/>
          </p:cNvSpPr>
          <p:nvPr>
            <p:ph type="ctrTitle" idx="6"/>
          </p:nvPr>
        </p:nvSpPr>
        <p:spPr>
          <a:xfrm>
            <a:off x="2262367" y="4577763"/>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300"/>
              <a:buNone/>
              <a:defRPr sz="1733"/>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103" name="Google Shape;103;p16"/>
          <p:cNvSpPr txBox="1">
            <a:spLocks noGrp="1"/>
          </p:cNvSpPr>
          <p:nvPr>
            <p:ph type="subTitle" idx="7"/>
          </p:nvPr>
        </p:nvSpPr>
        <p:spPr>
          <a:xfrm>
            <a:off x="2577767" y="5177531"/>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04" name="Google Shape;104;p16"/>
          <p:cNvSpPr txBox="1">
            <a:spLocks noGrp="1"/>
          </p:cNvSpPr>
          <p:nvPr>
            <p:ph type="ctrTitle" idx="8"/>
          </p:nvPr>
        </p:nvSpPr>
        <p:spPr>
          <a:xfrm>
            <a:off x="5152949" y="4573229"/>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300"/>
              <a:buNone/>
              <a:defRPr sz="1733"/>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105" name="Google Shape;105;p16"/>
          <p:cNvSpPr txBox="1">
            <a:spLocks noGrp="1"/>
          </p:cNvSpPr>
          <p:nvPr>
            <p:ph type="subTitle" idx="9"/>
          </p:nvPr>
        </p:nvSpPr>
        <p:spPr>
          <a:xfrm>
            <a:off x="5468349" y="5172992"/>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06" name="Google Shape;106;p16"/>
          <p:cNvSpPr txBox="1">
            <a:spLocks noGrp="1"/>
          </p:cNvSpPr>
          <p:nvPr>
            <p:ph type="ctrTitle" idx="13"/>
          </p:nvPr>
        </p:nvSpPr>
        <p:spPr>
          <a:xfrm>
            <a:off x="8043551" y="4573263"/>
            <a:ext cx="25420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300"/>
              <a:buNone/>
              <a:defRPr sz="1733"/>
            </a:lvl1pPr>
            <a:lvl2pPr lvl="1" algn="ctr" rtl="0">
              <a:spcBef>
                <a:spcPts val="0"/>
              </a:spcBef>
              <a:spcAft>
                <a:spcPts val="0"/>
              </a:spcAft>
              <a:buClr>
                <a:srgbClr val="434343"/>
              </a:buClr>
              <a:buSzPts val="1300"/>
              <a:buNone/>
              <a:defRPr sz="1733">
                <a:solidFill>
                  <a:srgbClr val="434343"/>
                </a:solidFill>
              </a:defRPr>
            </a:lvl2pPr>
            <a:lvl3pPr lvl="2" algn="ctr" rtl="0">
              <a:spcBef>
                <a:spcPts val="0"/>
              </a:spcBef>
              <a:spcAft>
                <a:spcPts val="0"/>
              </a:spcAft>
              <a:buClr>
                <a:srgbClr val="434343"/>
              </a:buClr>
              <a:buSzPts val="1300"/>
              <a:buNone/>
              <a:defRPr sz="1733">
                <a:solidFill>
                  <a:srgbClr val="434343"/>
                </a:solidFill>
              </a:defRPr>
            </a:lvl3pPr>
            <a:lvl4pPr lvl="3" algn="ctr" rtl="0">
              <a:spcBef>
                <a:spcPts val="0"/>
              </a:spcBef>
              <a:spcAft>
                <a:spcPts val="0"/>
              </a:spcAft>
              <a:buClr>
                <a:srgbClr val="434343"/>
              </a:buClr>
              <a:buSzPts val="1300"/>
              <a:buNone/>
              <a:defRPr sz="1733">
                <a:solidFill>
                  <a:srgbClr val="434343"/>
                </a:solidFill>
              </a:defRPr>
            </a:lvl4pPr>
            <a:lvl5pPr lvl="4" algn="ctr" rtl="0">
              <a:spcBef>
                <a:spcPts val="0"/>
              </a:spcBef>
              <a:spcAft>
                <a:spcPts val="0"/>
              </a:spcAft>
              <a:buClr>
                <a:srgbClr val="434343"/>
              </a:buClr>
              <a:buSzPts val="1300"/>
              <a:buNone/>
              <a:defRPr sz="1733">
                <a:solidFill>
                  <a:srgbClr val="434343"/>
                </a:solidFill>
              </a:defRPr>
            </a:lvl5pPr>
            <a:lvl6pPr lvl="5" algn="ctr" rtl="0">
              <a:spcBef>
                <a:spcPts val="0"/>
              </a:spcBef>
              <a:spcAft>
                <a:spcPts val="0"/>
              </a:spcAft>
              <a:buClr>
                <a:srgbClr val="434343"/>
              </a:buClr>
              <a:buSzPts val="1300"/>
              <a:buNone/>
              <a:defRPr sz="1733">
                <a:solidFill>
                  <a:srgbClr val="434343"/>
                </a:solidFill>
              </a:defRPr>
            </a:lvl6pPr>
            <a:lvl7pPr lvl="6" algn="ctr" rtl="0">
              <a:spcBef>
                <a:spcPts val="0"/>
              </a:spcBef>
              <a:spcAft>
                <a:spcPts val="0"/>
              </a:spcAft>
              <a:buClr>
                <a:srgbClr val="434343"/>
              </a:buClr>
              <a:buSzPts val="1300"/>
              <a:buNone/>
              <a:defRPr sz="1733">
                <a:solidFill>
                  <a:srgbClr val="434343"/>
                </a:solidFill>
              </a:defRPr>
            </a:lvl7pPr>
            <a:lvl8pPr lvl="7" algn="ctr" rtl="0">
              <a:spcBef>
                <a:spcPts val="0"/>
              </a:spcBef>
              <a:spcAft>
                <a:spcPts val="0"/>
              </a:spcAft>
              <a:buClr>
                <a:srgbClr val="434343"/>
              </a:buClr>
              <a:buSzPts val="1300"/>
              <a:buNone/>
              <a:defRPr sz="1733">
                <a:solidFill>
                  <a:srgbClr val="434343"/>
                </a:solidFill>
              </a:defRPr>
            </a:lvl8pPr>
            <a:lvl9pPr lvl="8" algn="ctr" rtl="0">
              <a:spcBef>
                <a:spcPts val="0"/>
              </a:spcBef>
              <a:spcAft>
                <a:spcPts val="0"/>
              </a:spcAft>
              <a:buClr>
                <a:srgbClr val="434343"/>
              </a:buClr>
              <a:buSzPts val="1300"/>
              <a:buNone/>
              <a:defRPr sz="1733">
                <a:solidFill>
                  <a:srgbClr val="434343"/>
                </a:solidFill>
              </a:defRPr>
            </a:lvl9pPr>
          </a:lstStyle>
          <a:p>
            <a:r>
              <a:rPr lang="en-US" smtClean="0"/>
              <a:t>Click to edit Master title style</a:t>
            </a:r>
            <a:endParaRPr/>
          </a:p>
        </p:txBody>
      </p:sp>
      <p:sp>
        <p:nvSpPr>
          <p:cNvPr id="107" name="Google Shape;107;p16"/>
          <p:cNvSpPr txBox="1">
            <a:spLocks noGrp="1"/>
          </p:cNvSpPr>
          <p:nvPr>
            <p:ph type="subTitle" idx="14"/>
          </p:nvPr>
        </p:nvSpPr>
        <p:spPr>
          <a:xfrm>
            <a:off x="8358951" y="5173000"/>
            <a:ext cx="1911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08" name="Google Shape;108;p16"/>
          <p:cNvSpPr txBox="1">
            <a:spLocks noGrp="1"/>
          </p:cNvSpPr>
          <p:nvPr>
            <p:ph type="ctrTitle" idx="15"/>
          </p:nvPr>
        </p:nvSpPr>
        <p:spPr>
          <a:xfrm flipH="1">
            <a:off x="2392000" y="476000"/>
            <a:ext cx="7408000" cy="16396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rPr lang="en-US" smtClean="0"/>
              <a:t>Click to edit Master title style</a:t>
            </a:r>
            <a:endParaRPr/>
          </a:p>
        </p:txBody>
      </p:sp>
    </p:spTree>
    <p:extLst>
      <p:ext uri="{BB962C8B-B14F-4D97-AF65-F5344CB8AC3E}">
        <p14:creationId xmlns:p14="http://schemas.microsoft.com/office/powerpoint/2010/main" val="2881500528"/>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DESIGN 2">
  <p:cSld name="TITLE DESIGN 2">
    <p:spTree>
      <p:nvGrpSpPr>
        <p:cNvPr id="1" name="Shape 109"/>
        <p:cNvGrpSpPr/>
        <p:nvPr/>
      </p:nvGrpSpPr>
      <p:grpSpPr>
        <a:xfrm>
          <a:off x="0" y="0"/>
          <a:ext cx="0" cy="0"/>
          <a:chOff x="0" y="0"/>
          <a:chExt cx="0" cy="0"/>
        </a:xfrm>
      </p:grpSpPr>
      <p:sp>
        <p:nvSpPr>
          <p:cNvPr id="110" name="Google Shape;110;p17"/>
          <p:cNvSpPr txBox="1">
            <a:spLocks noGrp="1"/>
          </p:cNvSpPr>
          <p:nvPr>
            <p:ph type="ctrTitle"/>
          </p:nvPr>
        </p:nvSpPr>
        <p:spPr>
          <a:xfrm flipH="1">
            <a:off x="2464533" y="476000"/>
            <a:ext cx="7262800" cy="16396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rPr lang="en-US" smtClean="0"/>
              <a:t>Click to edit Master title style</a:t>
            </a:r>
            <a:endParaRPr/>
          </a:p>
        </p:txBody>
      </p:sp>
    </p:spTree>
    <p:extLst>
      <p:ext uri="{BB962C8B-B14F-4D97-AF65-F5344CB8AC3E}">
        <p14:creationId xmlns:p14="http://schemas.microsoft.com/office/powerpoint/2010/main" val="2436068878"/>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BIG NUMBER + TEXT">
  <p:cSld name="BIG NUMBER + TEXT">
    <p:spTree>
      <p:nvGrpSpPr>
        <p:cNvPr id="1" name="Shape 111"/>
        <p:cNvGrpSpPr/>
        <p:nvPr/>
      </p:nvGrpSpPr>
      <p:grpSpPr>
        <a:xfrm>
          <a:off x="0" y="0"/>
          <a:ext cx="0" cy="0"/>
          <a:chOff x="0" y="0"/>
          <a:chExt cx="0" cy="0"/>
        </a:xfrm>
      </p:grpSpPr>
      <p:sp>
        <p:nvSpPr>
          <p:cNvPr id="112" name="Google Shape;112;p18"/>
          <p:cNvSpPr/>
          <p:nvPr/>
        </p:nvSpPr>
        <p:spPr>
          <a:xfrm flipH="1">
            <a:off x="12166915" y="3225478"/>
            <a:ext cx="235" cy="229"/>
          </a:xfrm>
          <a:custGeom>
            <a:avLst/>
            <a:gdLst/>
            <a:ahLst/>
            <a:cxnLst/>
            <a:rect l="l" t="t" r="r" b="b"/>
            <a:pathLst>
              <a:path w="1" h="1" extrusionOk="0">
                <a:moveTo>
                  <a:pt x="0" y="0"/>
                </a:moveTo>
                <a:lnTo>
                  <a:pt x="0" y="0"/>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3" name="Google Shape;113;p18"/>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4" name="Google Shape;114;p18"/>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5" name="Google Shape;115;p18"/>
          <p:cNvSpPr/>
          <p:nvPr/>
        </p:nvSpPr>
        <p:spPr>
          <a:xfrm flipH="1">
            <a:off x="12166915" y="2010646"/>
            <a:ext cx="235" cy="229"/>
          </a:xfrm>
          <a:custGeom>
            <a:avLst/>
            <a:gdLst/>
            <a:ahLst/>
            <a:cxnLst/>
            <a:rect l="l" t="t" r="r" b="b"/>
            <a:pathLst>
              <a:path w="1" h="1" extrusionOk="0">
                <a:moveTo>
                  <a:pt x="0" y="0"/>
                </a:moveTo>
                <a:lnTo>
                  <a:pt x="0" y="0"/>
                </a:lnTo>
                <a:lnTo>
                  <a:pt x="0" y="0"/>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6" name="Google Shape;116;p18"/>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7" name="Google Shape;117;p18"/>
          <p:cNvSpPr/>
          <p:nvPr/>
        </p:nvSpPr>
        <p:spPr>
          <a:xfrm>
            <a:off x="10665743"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8" name="Google Shape;118;p18"/>
          <p:cNvSpPr/>
          <p:nvPr/>
        </p:nvSpPr>
        <p:spPr>
          <a:xfrm flipH="1">
            <a:off x="1525244"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9" name="Google Shape;119;p18"/>
          <p:cNvSpPr txBox="1">
            <a:spLocks noGrp="1"/>
          </p:cNvSpPr>
          <p:nvPr>
            <p:ph type="subTitle" idx="1"/>
          </p:nvPr>
        </p:nvSpPr>
        <p:spPr>
          <a:xfrm flipH="1">
            <a:off x="4239600" y="3464600"/>
            <a:ext cx="3712800" cy="8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r>
              <a:rPr lang="en-US" smtClean="0"/>
              <a:t>Click to edit Master subtitle style</a:t>
            </a:r>
            <a:endParaRPr/>
          </a:p>
        </p:txBody>
      </p:sp>
      <p:sp>
        <p:nvSpPr>
          <p:cNvPr id="120" name="Google Shape;120;p18"/>
          <p:cNvSpPr txBox="1">
            <a:spLocks noGrp="1"/>
          </p:cNvSpPr>
          <p:nvPr>
            <p:ph type="title" hasCustomPrompt="1"/>
          </p:nvPr>
        </p:nvSpPr>
        <p:spPr>
          <a:xfrm flipH="1">
            <a:off x="484200" y="2412951"/>
            <a:ext cx="112236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dk1"/>
              </a:buClr>
              <a:buSzPts val="6000"/>
              <a:buNone/>
              <a:defRPr sz="8000">
                <a:solidFill>
                  <a:schemeClr val="dk1"/>
                </a:solidFill>
              </a:defRPr>
            </a:lvl1pPr>
            <a:lvl2pPr lvl="1"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SzPts val="7200"/>
              <a:buFont typeface="Fira Sans Extra Condensed Medium"/>
              <a:buNone/>
              <a:defRPr sz="9600">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val="1790096692"/>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HREE COLUMS 2">
  <p:cSld name="THREE COLUMS 2">
    <p:spTree>
      <p:nvGrpSpPr>
        <p:cNvPr id="1" name="Shape 121"/>
        <p:cNvGrpSpPr/>
        <p:nvPr/>
      </p:nvGrpSpPr>
      <p:grpSpPr>
        <a:xfrm>
          <a:off x="0" y="0"/>
          <a:ext cx="0" cy="0"/>
          <a:chOff x="0" y="0"/>
          <a:chExt cx="0" cy="0"/>
        </a:xfrm>
      </p:grpSpPr>
      <p:sp>
        <p:nvSpPr>
          <p:cNvPr id="122" name="Google Shape;122;p19"/>
          <p:cNvSpPr txBox="1">
            <a:spLocks noGrp="1"/>
          </p:cNvSpPr>
          <p:nvPr>
            <p:ph type="ctrTitle"/>
          </p:nvPr>
        </p:nvSpPr>
        <p:spPr>
          <a:xfrm flipH="1">
            <a:off x="1236233" y="37723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123" name="Google Shape;123;p19"/>
          <p:cNvSpPr txBox="1">
            <a:spLocks noGrp="1"/>
          </p:cNvSpPr>
          <p:nvPr>
            <p:ph type="subTitle" idx="1"/>
          </p:nvPr>
        </p:nvSpPr>
        <p:spPr>
          <a:xfrm flipH="1">
            <a:off x="1283033" y="4441167"/>
            <a:ext cx="2833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124" name="Google Shape;124;p19"/>
          <p:cNvSpPr txBox="1">
            <a:spLocks noGrp="1"/>
          </p:cNvSpPr>
          <p:nvPr>
            <p:ph type="ctrTitle" idx="2"/>
          </p:nvPr>
        </p:nvSpPr>
        <p:spPr>
          <a:xfrm flipH="1">
            <a:off x="4640117" y="37723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125" name="Google Shape;125;p19"/>
          <p:cNvSpPr txBox="1">
            <a:spLocks noGrp="1"/>
          </p:cNvSpPr>
          <p:nvPr>
            <p:ph type="subTitle" idx="3"/>
          </p:nvPr>
        </p:nvSpPr>
        <p:spPr>
          <a:xfrm flipH="1">
            <a:off x="4686917" y="4441167"/>
            <a:ext cx="2833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126" name="Google Shape;126;p19"/>
          <p:cNvSpPr txBox="1">
            <a:spLocks noGrp="1"/>
          </p:cNvSpPr>
          <p:nvPr>
            <p:ph type="ctrTitle" idx="4"/>
          </p:nvPr>
        </p:nvSpPr>
        <p:spPr>
          <a:xfrm flipH="1">
            <a:off x="8129067" y="3772376"/>
            <a:ext cx="2927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5"/>
              </a:buClr>
              <a:buSzPts val="1800"/>
              <a:buNone/>
              <a:defRPr sz="2400">
                <a:solidFill>
                  <a:schemeClr val="accent5"/>
                </a:solidFill>
              </a:defRPr>
            </a:lvl1pPr>
            <a:lvl2pPr lvl="1" algn="ctr" rtl="0">
              <a:spcBef>
                <a:spcPts val="0"/>
              </a:spcBef>
              <a:spcAft>
                <a:spcPts val="0"/>
              </a:spcAft>
              <a:buClr>
                <a:schemeClr val="accent5"/>
              </a:buClr>
              <a:buSzPts val="1800"/>
              <a:buNone/>
              <a:defRPr sz="2400">
                <a:solidFill>
                  <a:schemeClr val="accent5"/>
                </a:solidFill>
              </a:defRPr>
            </a:lvl2pPr>
            <a:lvl3pPr lvl="2" algn="ctr" rtl="0">
              <a:spcBef>
                <a:spcPts val="0"/>
              </a:spcBef>
              <a:spcAft>
                <a:spcPts val="0"/>
              </a:spcAft>
              <a:buClr>
                <a:schemeClr val="accent5"/>
              </a:buClr>
              <a:buSzPts val="1800"/>
              <a:buNone/>
              <a:defRPr sz="2400">
                <a:solidFill>
                  <a:schemeClr val="accent5"/>
                </a:solidFill>
              </a:defRPr>
            </a:lvl3pPr>
            <a:lvl4pPr lvl="3" algn="ctr" rtl="0">
              <a:spcBef>
                <a:spcPts val="0"/>
              </a:spcBef>
              <a:spcAft>
                <a:spcPts val="0"/>
              </a:spcAft>
              <a:buClr>
                <a:schemeClr val="accent5"/>
              </a:buClr>
              <a:buSzPts val="1800"/>
              <a:buNone/>
              <a:defRPr sz="2400">
                <a:solidFill>
                  <a:schemeClr val="accent5"/>
                </a:solidFill>
              </a:defRPr>
            </a:lvl4pPr>
            <a:lvl5pPr lvl="4" algn="ctr" rtl="0">
              <a:spcBef>
                <a:spcPts val="0"/>
              </a:spcBef>
              <a:spcAft>
                <a:spcPts val="0"/>
              </a:spcAft>
              <a:buClr>
                <a:schemeClr val="accent5"/>
              </a:buClr>
              <a:buSzPts val="1800"/>
              <a:buNone/>
              <a:defRPr sz="2400">
                <a:solidFill>
                  <a:schemeClr val="accent5"/>
                </a:solidFill>
              </a:defRPr>
            </a:lvl5pPr>
            <a:lvl6pPr lvl="5" algn="ctr" rtl="0">
              <a:spcBef>
                <a:spcPts val="0"/>
              </a:spcBef>
              <a:spcAft>
                <a:spcPts val="0"/>
              </a:spcAft>
              <a:buClr>
                <a:schemeClr val="accent5"/>
              </a:buClr>
              <a:buSzPts val="1800"/>
              <a:buNone/>
              <a:defRPr sz="2400">
                <a:solidFill>
                  <a:schemeClr val="accent5"/>
                </a:solidFill>
              </a:defRPr>
            </a:lvl6pPr>
            <a:lvl7pPr lvl="6" algn="ctr" rtl="0">
              <a:spcBef>
                <a:spcPts val="0"/>
              </a:spcBef>
              <a:spcAft>
                <a:spcPts val="0"/>
              </a:spcAft>
              <a:buClr>
                <a:schemeClr val="accent5"/>
              </a:buClr>
              <a:buSzPts val="1800"/>
              <a:buNone/>
              <a:defRPr sz="2400">
                <a:solidFill>
                  <a:schemeClr val="accent5"/>
                </a:solidFill>
              </a:defRPr>
            </a:lvl7pPr>
            <a:lvl8pPr lvl="7" algn="ctr" rtl="0">
              <a:spcBef>
                <a:spcPts val="0"/>
              </a:spcBef>
              <a:spcAft>
                <a:spcPts val="0"/>
              </a:spcAft>
              <a:buClr>
                <a:schemeClr val="accent5"/>
              </a:buClr>
              <a:buSzPts val="1800"/>
              <a:buNone/>
              <a:defRPr sz="2400">
                <a:solidFill>
                  <a:schemeClr val="accent5"/>
                </a:solidFill>
              </a:defRPr>
            </a:lvl8pPr>
            <a:lvl9pPr lvl="8" algn="ctr" rtl="0">
              <a:spcBef>
                <a:spcPts val="0"/>
              </a:spcBef>
              <a:spcAft>
                <a:spcPts val="0"/>
              </a:spcAft>
              <a:buClr>
                <a:schemeClr val="accent5"/>
              </a:buClr>
              <a:buSzPts val="1800"/>
              <a:buNone/>
              <a:defRPr sz="2400">
                <a:solidFill>
                  <a:schemeClr val="accent5"/>
                </a:solidFill>
              </a:defRPr>
            </a:lvl9pPr>
          </a:lstStyle>
          <a:p>
            <a:r>
              <a:rPr lang="en-US" smtClean="0"/>
              <a:t>Click to edit Master title style</a:t>
            </a:r>
            <a:endParaRPr/>
          </a:p>
        </p:txBody>
      </p:sp>
      <p:sp>
        <p:nvSpPr>
          <p:cNvPr id="127" name="Google Shape;127;p19"/>
          <p:cNvSpPr txBox="1">
            <a:spLocks noGrp="1"/>
          </p:cNvSpPr>
          <p:nvPr>
            <p:ph type="subTitle" idx="5"/>
          </p:nvPr>
        </p:nvSpPr>
        <p:spPr>
          <a:xfrm flipH="1">
            <a:off x="8175867" y="4441167"/>
            <a:ext cx="2833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smtClean="0"/>
              <a:t>Click to edit Master subtitle style</a:t>
            </a:r>
            <a:endParaRPr/>
          </a:p>
        </p:txBody>
      </p:sp>
      <p:sp>
        <p:nvSpPr>
          <p:cNvPr id="128" name="Google Shape;128;p19"/>
          <p:cNvSpPr txBox="1">
            <a:spLocks noGrp="1"/>
          </p:cNvSpPr>
          <p:nvPr>
            <p:ph type="title" idx="6"/>
          </p:nvPr>
        </p:nvSpPr>
        <p:spPr>
          <a:xfrm>
            <a:off x="833000" y="697900"/>
            <a:ext cx="6298000" cy="11956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rtl="0">
              <a:spcBef>
                <a:spcPts val="0"/>
              </a:spcBef>
              <a:spcAft>
                <a:spcPts val="0"/>
              </a:spcAft>
              <a:buClr>
                <a:srgbClr val="434343"/>
              </a:buClr>
              <a:buSzPts val="2800"/>
              <a:buNone/>
              <a:defRPr>
                <a:solidFill>
                  <a:srgbClr val="434343"/>
                </a:solidFill>
              </a:defRPr>
            </a:lvl2pPr>
            <a:lvl3pPr lvl="2" rtl="0">
              <a:spcBef>
                <a:spcPts val="0"/>
              </a:spcBef>
              <a:spcAft>
                <a:spcPts val="0"/>
              </a:spcAft>
              <a:buClr>
                <a:srgbClr val="434343"/>
              </a:buClr>
              <a:buSzPts val="2800"/>
              <a:buNone/>
              <a:defRPr>
                <a:solidFill>
                  <a:srgbClr val="434343"/>
                </a:solidFill>
              </a:defRPr>
            </a:lvl3pPr>
            <a:lvl4pPr lvl="3" rtl="0">
              <a:spcBef>
                <a:spcPts val="0"/>
              </a:spcBef>
              <a:spcAft>
                <a:spcPts val="0"/>
              </a:spcAft>
              <a:buClr>
                <a:srgbClr val="434343"/>
              </a:buClr>
              <a:buSzPts val="2800"/>
              <a:buNone/>
              <a:defRPr>
                <a:solidFill>
                  <a:srgbClr val="434343"/>
                </a:solidFill>
              </a:defRPr>
            </a:lvl4pPr>
            <a:lvl5pPr lvl="4" rtl="0">
              <a:spcBef>
                <a:spcPts val="0"/>
              </a:spcBef>
              <a:spcAft>
                <a:spcPts val="0"/>
              </a:spcAft>
              <a:buClr>
                <a:srgbClr val="434343"/>
              </a:buClr>
              <a:buSzPts val="2800"/>
              <a:buNone/>
              <a:defRPr>
                <a:solidFill>
                  <a:srgbClr val="434343"/>
                </a:solidFill>
              </a:defRPr>
            </a:lvl5pPr>
            <a:lvl6pPr lvl="5" rtl="0">
              <a:spcBef>
                <a:spcPts val="0"/>
              </a:spcBef>
              <a:spcAft>
                <a:spcPts val="0"/>
              </a:spcAft>
              <a:buClr>
                <a:srgbClr val="434343"/>
              </a:buClr>
              <a:buSzPts val="2800"/>
              <a:buNone/>
              <a:defRPr>
                <a:solidFill>
                  <a:srgbClr val="434343"/>
                </a:solidFill>
              </a:defRPr>
            </a:lvl6pPr>
            <a:lvl7pPr lvl="6" rtl="0">
              <a:spcBef>
                <a:spcPts val="0"/>
              </a:spcBef>
              <a:spcAft>
                <a:spcPts val="0"/>
              </a:spcAft>
              <a:buClr>
                <a:srgbClr val="434343"/>
              </a:buClr>
              <a:buSzPts val="2800"/>
              <a:buNone/>
              <a:defRPr>
                <a:solidFill>
                  <a:srgbClr val="434343"/>
                </a:solidFill>
              </a:defRPr>
            </a:lvl7pPr>
            <a:lvl8pPr lvl="7" rtl="0">
              <a:spcBef>
                <a:spcPts val="0"/>
              </a:spcBef>
              <a:spcAft>
                <a:spcPts val="0"/>
              </a:spcAft>
              <a:buClr>
                <a:srgbClr val="434343"/>
              </a:buClr>
              <a:buSzPts val="2800"/>
              <a:buNone/>
              <a:defRPr>
                <a:solidFill>
                  <a:srgbClr val="434343"/>
                </a:solidFill>
              </a:defRPr>
            </a:lvl8pPr>
            <a:lvl9pPr lvl="8" rtl="0">
              <a:spcBef>
                <a:spcPts val="0"/>
              </a:spcBef>
              <a:spcAft>
                <a:spcPts val="0"/>
              </a:spcAft>
              <a:buClr>
                <a:srgbClr val="434343"/>
              </a:buClr>
              <a:buSzPts val="2800"/>
              <a:buNone/>
              <a:defRPr>
                <a:solidFill>
                  <a:srgbClr val="434343"/>
                </a:solidFill>
              </a:defRPr>
            </a:lvl9pPr>
          </a:lstStyle>
          <a:p>
            <a:r>
              <a:rPr lang="en-US" smtClean="0"/>
              <a:t>Click to edit Master title style</a:t>
            </a:r>
            <a:endParaRPr/>
          </a:p>
        </p:txBody>
      </p:sp>
    </p:spTree>
    <p:extLst>
      <p:ext uri="{BB962C8B-B14F-4D97-AF65-F5344CB8AC3E}">
        <p14:creationId xmlns:p14="http://schemas.microsoft.com/office/powerpoint/2010/main" val="3814571615"/>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NUMBERS + TEXT">
  <p:cSld name="NUMBERS + TEXT">
    <p:spTree>
      <p:nvGrpSpPr>
        <p:cNvPr id="1" name="Shape 129"/>
        <p:cNvGrpSpPr/>
        <p:nvPr/>
      </p:nvGrpSpPr>
      <p:grpSpPr>
        <a:xfrm>
          <a:off x="0" y="0"/>
          <a:ext cx="0" cy="0"/>
          <a:chOff x="0" y="0"/>
          <a:chExt cx="0" cy="0"/>
        </a:xfrm>
      </p:grpSpPr>
      <p:sp>
        <p:nvSpPr>
          <p:cNvPr id="130" name="Google Shape;130;p20"/>
          <p:cNvSpPr/>
          <p:nvPr/>
        </p:nvSpPr>
        <p:spPr>
          <a:xfrm>
            <a:off x="977305" y="736600"/>
            <a:ext cx="4775200" cy="5401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1" name="Google Shape;131;p20"/>
          <p:cNvSpPr/>
          <p:nvPr/>
        </p:nvSpPr>
        <p:spPr>
          <a:xfrm>
            <a:off x="10651588"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2" name="Google Shape;132;p20"/>
          <p:cNvSpPr/>
          <p:nvPr/>
        </p:nvSpPr>
        <p:spPr>
          <a:xfrm>
            <a:off x="10651588"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3" name="Google Shape;133;p20"/>
          <p:cNvSpPr/>
          <p:nvPr/>
        </p:nvSpPr>
        <p:spPr>
          <a:xfrm>
            <a:off x="9919" y="2010646"/>
            <a:ext cx="235" cy="229"/>
          </a:xfrm>
          <a:custGeom>
            <a:avLst/>
            <a:gdLst/>
            <a:ahLst/>
            <a:cxnLst/>
            <a:rect l="l" t="t" r="r" b="b"/>
            <a:pathLst>
              <a:path w="1" h="1" extrusionOk="0">
                <a:moveTo>
                  <a:pt x="0" y="0"/>
                </a:moveTo>
                <a:lnTo>
                  <a:pt x="0" y="0"/>
                </a:lnTo>
                <a:lnTo>
                  <a:pt x="0" y="0"/>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4" name="Google Shape;134;p20"/>
          <p:cNvSpPr/>
          <p:nvPr/>
        </p:nvSpPr>
        <p:spPr>
          <a:xfrm flipH="1">
            <a:off x="1511089"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5" name="Google Shape;135;p20"/>
          <p:cNvSpPr/>
          <p:nvPr/>
        </p:nvSpPr>
        <p:spPr>
          <a:xfrm flipH="1">
            <a:off x="1511089"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6" name="Google Shape;136;p20"/>
          <p:cNvSpPr/>
          <p:nvPr/>
        </p:nvSpPr>
        <p:spPr>
          <a:xfrm>
            <a:off x="10651588" y="12163"/>
            <a:ext cx="235" cy="229"/>
          </a:xfrm>
          <a:custGeom>
            <a:avLst/>
            <a:gdLst/>
            <a:ahLst/>
            <a:cxnLst/>
            <a:rect l="l" t="t" r="r" b="b"/>
            <a:pathLst>
              <a:path w="1" h="1" extrusionOk="0">
                <a:moveTo>
                  <a:pt x="0" y="1"/>
                </a:moveTo>
                <a:lnTo>
                  <a:pt x="0" y="1"/>
                </a:lnTo>
                <a:lnTo>
                  <a:pt x="0" y="1"/>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7" name="Google Shape;137;p20"/>
          <p:cNvSpPr/>
          <p:nvPr/>
        </p:nvSpPr>
        <p:spPr>
          <a:xfrm>
            <a:off x="9919" y="3225478"/>
            <a:ext cx="235" cy="229"/>
          </a:xfrm>
          <a:custGeom>
            <a:avLst/>
            <a:gdLst/>
            <a:ahLst/>
            <a:cxnLst/>
            <a:rect l="l" t="t" r="r" b="b"/>
            <a:pathLst>
              <a:path w="1" h="1" extrusionOk="0">
                <a:moveTo>
                  <a:pt x="0" y="0"/>
                </a:moveTo>
                <a:lnTo>
                  <a:pt x="0" y="0"/>
                </a:lnTo>
                <a:close/>
              </a:path>
            </a:pathLst>
          </a:cu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8" name="Google Shape;138;p20"/>
          <p:cNvSpPr txBox="1">
            <a:spLocks noGrp="1"/>
          </p:cNvSpPr>
          <p:nvPr>
            <p:ph type="subTitle" idx="1"/>
          </p:nvPr>
        </p:nvSpPr>
        <p:spPr>
          <a:xfrm>
            <a:off x="1302839" y="1777167"/>
            <a:ext cx="4170400" cy="8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r>
              <a:rPr lang="en-US" smtClean="0"/>
              <a:t>Click to edit Master subtitle style</a:t>
            </a:r>
            <a:endParaRPr/>
          </a:p>
        </p:txBody>
      </p:sp>
      <p:sp>
        <p:nvSpPr>
          <p:cNvPr id="139" name="Google Shape;139;p20"/>
          <p:cNvSpPr txBox="1">
            <a:spLocks noGrp="1"/>
          </p:cNvSpPr>
          <p:nvPr>
            <p:ph type="title" hasCustomPrompt="1"/>
          </p:nvPr>
        </p:nvSpPr>
        <p:spPr>
          <a:xfrm>
            <a:off x="216164" y="1077100"/>
            <a:ext cx="6344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600"/>
              <a:buNone/>
              <a:defRPr sz="4800"/>
            </a:lvl1pPr>
            <a:lvl2pPr lvl="1"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
        <p:nvSpPr>
          <p:cNvPr id="140" name="Google Shape;140;p20"/>
          <p:cNvSpPr txBox="1">
            <a:spLocks noGrp="1"/>
          </p:cNvSpPr>
          <p:nvPr>
            <p:ph type="subTitle" idx="2"/>
          </p:nvPr>
        </p:nvSpPr>
        <p:spPr>
          <a:xfrm>
            <a:off x="1302839" y="3371233"/>
            <a:ext cx="4170400" cy="8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r>
              <a:rPr lang="en-US" smtClean="0"/>
              <a:t>Click to edit Master subtitle style</a:t>
            </a:r>
            <a:endParaRPr/>
          </a:p>
        </p:txBody>
      </p:sp>
      <p:sp>
        <p:nvSpPr>
          <p:cNvPr id="141" name="Google Shape;141;p20"/>
          <p:cNvSpPr txBox="1">
            <a:spLocks noGrp="1"/>
          </p:cNvSpPr>
          <p:nvPr>
            <p:ph type="title" idx="3" hasCustomPrompt="1"/>
          </p:nvPr>
        </p:nvSpPr>
        <p:spPr>
          <a:xfrm>
            <a:off x="216164" y="2671167"/>
            <a:ext cx="6344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600"/>
              <a:buNone/>
              <a:defRPr sz="4800"/>
            </a:lvl1pPr>
            <a:lvl2pPr lvl="1"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
        <p:nvSpPr>
          <p:cNvPr id="142" name="Google Shape;142;p20"/>
          <p:cNvSpPr txBox="1">
            <a:spLocks noGrp="1"/>
          </p:cNvSpPr>
          <p:nvPr>
            <p:ph type="subTitle" idx="4"/>
          </p:nvPr>
        </p:nvSpPr>
        <p:spPr>
          <a:xfrm>
            <a:off x="1302839" y="4965300"/>
            <a:ext cx="4170400" cy="89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sz="1867"/>
            </a:lvl2pPr>
            <a:lvl3pPr lvl="2" algn="ctr" rtl="0">
              <a:lnSpc>
                <a:spcPct val="100000"/>
              </a:lnSpc>
              <a:spcBef>
                <a:spcPts val="0"/>
              </a:spcBef>
              <a:spcAft>
                <a:spcPts val="0"/>
              </a:spcAft>
              <a:buSzPts val="1400"/>
              <a:buNone/>
              <a:defRPr sz="1867"/>
            </a:lvl3pPr>
            <a:lvl4pPr lvl="3" algn="ctr" rtl="0">
              <a:lnSpc>
                <a:spcPct val="100000"/>
              </a:lnSpc>
              <a:spcBef>
                <a:spcPts val="0"/>
              </a:spcBef>
              <a:spcAft>
                <a:spcPts val="0"/>
              </a:spcAft>
              <a:buSzPts val="1400"/>
              <a:buNone/>
              <a:defRPr sz="1867"/>
            </a:lvl4pPr>
            <a:lvl5pPr lvl="4" algn="ctr" rtl="0">
              <a:lnSpc>
                <a:spcPct val="100000"/>
              </a:lnSpc>
              <a:spcBef>
                <a:spcPts val="0"/>
              </a:spcBef>
              <a:spcAft>
                <a:spcPts val="0"/>
              </a:spcAft>
              <a:buSzPts val="1400"/>
              <a:buNone/>
              <a:defRPr sz="1867"/>
            </a:lvl5pPr>
            <a:lvl6pPr lvl="5" algn="ctr" rtl="0">
              <a:lnSpc>
                <a:spcPct val="100000"/>
              </a:lnSpc>
              <a:spcBef>
                <a:spcPts val="0"/>
              </a:spcBef>
              <a:spcAft>
                <a:spcPts val="0"/>
              </a:spcAft>
              <a:buSzPts val="1400"/>
              <a:buNone/>
              <a:defRPr sz="1867"/>
            </a:lvl6pPr>
            <a:lvl7pPr lvl="6" algn="ctr" rtl="0">
              <a:lnSpc>
                <a:spcPct val="100000"/>
              </a:lnSpc>
              <a:spcBef>
                <a:spcPts val="0"/>
              </a:spcBef>
              <a:spcAft>
                <a:spcPts val="0"/>
              </a:spcAft>
              <a:buSzPts val="1400"/>
              <a:buNone/>
              <a:defRPr sz="1867"/>
            </a:lvl7pPr>
            <a:lvl8pPr lvl="7" algn="ctr" rtl="0">
              <a:lnSpc>
                <a:spcPct val="100000"/>
              </a:lnSpc>
              <a:spcBef>
                <a:spcPts val="0"/>
              </a:spcBef>
              <a:spcAft>
                <a:spcPts val="0"/>
              </a:spcAft>
              <a:buSzPts val="1400"/>
              <a:buNone/>
              <a:defRPr sz="1867"/>
            </a:lvl8pPr>
            <a:lvl9pPr lvl="8" algn="ctr" rtl="0">
              <a:lnSpc>
                <a:spcPct val="100000"/>
              </a:lnSpc>
              <a:spcBef>
                <a:spcPts val="0"/>
              </a:spcBef>
              <a:spcAft>
                <a:spcPts val="0"/>
              </a:spcAft>
              <a:buSzPts val="1400"/>
              <a:buNone/>
              <a:defRPr sz="1867"/>
            </a:lvl9pPr>
          </a:lstStyle>
          <a:p>
            <a:r>
              <a:rPr lang="en-US" smtClean="0"/>
              <a:t>Click to edit Master subtitle style</a:t>
            </a:r>
            <a:endParaRPr/>
          </a:p>
        </p:txBody>
      </p:sp>
      <p:sp>
        <p:nvSpPr>
          <p:cNvPr id="143" name="Google Shape;143;p20"/>
          <p:cNvSpPr txBox="1">
            <a:spLocks noGrp="1"/>
          </p:cNvSpPr>
          <p:nvPr>
            <p:ph type="title" idx="5" hasCustomPrompt="1"/>
          </p:nvPr>
        </p:nvSpPr>
        <p:spPr>
          <a:xfrm>
            <a:off x="216164" y="4265233"/>
            <a:ext cx="6344000" cy="7704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600"/>
              <a:buNone/>
              <a:defRPr sz="4800"/>
            </a:lvl1pPr>
            <a:lvl2pPr lvl="1"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434343"/>
              </a:buClr>
              <a:buSzPts val="3600"/>
              <a:buFont typeface="Fira Sans Extra Condensed Medium"/>
              <a:buNone/>
              <a:defRPr sz="4800">
                <a:solidFill>
                  <a:srgbClr val="434343"/>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val="2840176592"/>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ECHNOLOGY DESIGN 1">
  <p:cSld name="TECHNOLOGY DESIGN 1">
    <p:spTree>
      <p:nvGrpSpPr>
        <p:cNvPr id="1" name="Shape 144"/>
        <p:cNvGrpSpPr/>
        <p:nvPr/>
      </p:nvGrpSpPr>
      <p:grpSpPr>
        <a:xfrm>
          <a:off x="0" y="0"/>
          <a:ext cx="0" cy="0"/>
          <a:chOff x="0" y="0"/>
          <a:chExt cx="0" cy="0"/>
        </a:xfrm>
      </p:grpSpPr>
      <p:sp>
        <p:nvSpPr>
          <p:cNvPr id="145" name="Google Shape;145;p21"/>
          <p:cNvSpPr txBox="1">
            <a:spLocks noGrp="1"/>
          </p:cNvSpPr>
          <p:nvPr>
            <p:ph type="ctrTitle"/>
          </p:nvPr>
        </p:nvSpPr>
        <p:spPr>
          <a:xfrm flipH="1">
            <a:off x="6692167" y="3668233"/>
            <a:ext cx="3761200" cy="770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3200"/>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r>
              <a:rPr lang="en-US" smtClean="0"/>
              <a:t>Click to edit Master title style</a:t>
            </a:r>
            <a:endParaRPr/>
          </a:p>
        </p:txBody>
      </p:sp>
      <p:sp>
        <p:nvSpPr>
          <p:cNvPr id="146" name="Google Shape;146;p21"/>
          <p:cNvSpPr txBox="1">
            <a:spLocks noGrp="1"/>
          </p:cNvSpPr>
          <p:nvPr>
            <p:ph type="subTitle" idx="1"/>
          </p:nvPr>
        </p:nvSpPr>
        <p:spPr>
          <a:xfrm flipH="1">
            <a:off x="7244133" y="4283500"/>
            <a:ext cx="3209200" cy="1476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None/>
              <a:defRPr/>
            </a:lvl1pPr>
            <a:lvl2pPr lvl="1" algn="r" rtl="0">
              <a:lnSpc>
                <a:spcPct val="100000"/>
              </a:lnSpc>
              <a:spcBef>
                <a:spcPts val="0"/>
              </a:spcBef>
              <a:spcAft>
                <a:spcPts val="0"/>
              </a:spcAft>
              <a:buSzPts val="1200"/>
              <a:buNone/>
              <a:defRPr/>
            </a:lvl2pPr>
            <a:lvl3pPr lvl="2" algn="r" rtl="0">
              <a:lnSpc>
                <a:spcPct val="100000"/>
              </a:lnSpc>
              <a:spcBef>
                <a:spcPts val="0"/>
              </a:spcBef>
              <a:spcAft>
                <a:spcPts val="0"/>
              </a:spcAft>
              <a:buSzPts val="1200"/>
              <a:buNone/>
              <a:defRPr/>
            </a:lvl3pPr>
            <a:lvl4pPr lvl="3" algn="r" rtl="0">
              <a:lnSpc>
                <a:spcPct val="100000"/>
              </a:lnSpc>
              <a:spcBef>
                <a:spcPts val="0"/>
              </a:spcBef>
              <a:spcAft>
                <a:spcPts val="0"/>
              </a:spcAft>
              <a:buSzPts val="1200"/>
              <a:buNone/>
              <a:defRPr/>
            </a:lvl4pPr>
            <a:lvl5pPr lvl="4" algn="r" rtl="0">
              <a:lnSpc>
                <a:spcPct val="100000"/>
              </a:lnSpc>
              <a:spcBef>
                <a:spcPts val="0"/>
              </a:spcBef>
              <a:spcAft>
                <a:spcPts val="0"/>
              </a:spcAft>
              <a:buSzPts val="1200"/>
              <a:buNone/>
              <a:defRPr/>
            </a:lvl5pPr>
            <a:lvl6pPr lvl="5" algn="r" rtl="0">
              <a:lnSpc>
                <a:spcPct val="100000"/>
              </a:lnSpc>
              <a:spcBef>
                <a:spcPts val="0"/>
              </a:spcBef>
              <a:spcAft>
                <a:spcPts val="0"/>
              </a:spcAft>
              <a:buSzPts val="1200"/>
              <a:buNone/>
              <a:defRPr/>
            </a:lvl6pPr>
            <a:lvl7pPr lvl="6" algn="r" rtl="0">
              <a:lnSpc>
                <a:spcPct val="100000"/>
              </a:lnSpc>
              <a:spcBef>
                <a:spcPts val="0"/>
              </a:spcBef>
              <a:spcAft>
                <a:spcPts val="0"/>
              </a:spcAft>
              <a:buSzPts val="1200"/>
              <a:buNone/>
              <a:defRPr/>
            </a:lvl7pPr>
            <a:lvl8pPr lvl="7" algn="r" rtl="0">
              <a:lnSpc>
                <a:spcPct val="100000"/>
              </a:lnSpc>
              <a:spcBef>
                <a:spcPts val="0"/>
              </a:spcBef>
              <a:spcAft>
                <a:spcPts val="0"/>
              </a:spcAft>
              <a:buSzPts val="1200"/>
              <a:buNone/>
              <a:defRPr/>
            </a:lvl8pPr>
            <a:lvl9pPr lvl="8" algn="r" rtl="0">
              <a:lnSpc>
                <a:spcPct val="100000"/>
              </a:lnSpc>
              <a:spcBef>
                <a:spcPts val="0"/>
              </a:spcBef>
              <a:spcAft>
                <a:spcPts val="0"/>
              </a:spcAft>
              <a:buSzPts val="1200"/>
              <a:buNone/>
              <a:defRPr/>
            </a:lvl9pPr>
          </a:lstStyle>
          <a:p>
            <a:r>
              <a:rPr lang="en-US" smtClean="0"/>
              <a:t>Click to edit Master subtitle style</a:t>
            </a:r>
            <a:endParaRPr/>
          </a:p>
        </p:txBody>
      </p:sp>
    </p:spTree>
    <p:extLst>
      <p:ext uri="{BB962C8B-B14F-4D97-AF65-F5344CB8AC3E}">
        <p14:creationId xmlns:p14="http://schemas.microsoft.com/office/powerpoint/2010/main" val="53494715"/>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ECHNOLOGY DESIGN 2">
  <p:cSld name="TECHNOLOGY DESIGN 2">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1751367" y="3973033"/>
            <a:ext cx="3327200" cy="7704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32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r>
              <a:rPr lang="en-US" smtClean="0"/>
              <a:t>Click to edit Master title style</a:t>
            </a:r>
            <a:endParaRPr/>
          </a:p>
        </p:txBody>
      </p:sp>
      <p:sp>
        <p:nvSpPr>
          <p:cNvPr id="149" name="Google Shape;149;p22"/>
          <p:cNvSpPr txBox="1">
            <a:spLocks noGrp="1"/>
          </p:cNvSpPr>
          <p:nvPr>
            <p:ph type="subTitle" idx="1"/>
          </p:nvPr>
        </p:nvSpPr>
        <p:spPr>
          <a:xfrm>
            <a:off x="1751367" y="4588300"/>
            <a:ext cx="3146400" cy="147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r>
              <a:rPr lang="en-US" smtClean="0"/>
              <a:t>Click to edit Master subtitle style</a:t>
            </a:r>
            <a:endParaRPr/>
          </a:p>
        </p:txBody>
      </p:sp>
    </p:spTree>
    <p:extLst>
      <p:ext uri="{BB962C8B-B14F-4D97-AF65-F5344CB8AC3E}">
        <p14:creationId xmlns:p14="http://schemas.microsoft.com/office/powerpoint/2010/main" val="1592560613"/>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OUR TEAM">
  <p:cSld name="OUR TEAM">
    <p:spTree>
      <p:nvGrpSpPr>
        <p:cNvPr id="1" name="Shape 150"/>
        <p:cNvGrpSpPr/>
        <p:nvPr/>
      </p:nvGrpSpPr>
      <p:grpSpPr>
        <a:xfrm>
          <a:off x="0" y="0"/>
          <a:ext cx="0" cy="0"/>
          <a:chOff x="0" y="0"/>
          <a:chExt cx="0" cy="0"/>
        </a:xfrm>
      </p:grpSpPr>
      <p:sp>
        <p:nvSpPr>
          <p:cNvPr id="151" name="Google Shape;151;p23"/>
          <p:cNvSpPr txBox="1">
            <a:spLocks noGrp="1"/>
          </p:cNvSpPr>
          <p:nvPr>
            <p:ph type="ctrTitle"/>
          </p:nvPr>
        </p:nvSpPr>
        <p:spPr>
          <a:xfrm flipH="1">
            <a:off x="1414100" y="4558617"/>
            <a:ext cx="42516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800"/>
              <a:buNone/>
              <a:defRPr sz="2400">
                <a:solidFill>
                  <a:schemeClr val="dk1"/>
                </a:solidFill>
              </a:defRPr>
            </a:lvl1pPr>
            <a:lvl2pPr lvl="1" algn="ctr" rtl="0">
              <a:spcBef>
                <a:spcPts val="0"/>
              </a:spcBef>
              <a:spcAft>
                <a:spcPts val="0"/>
              </a:spcAft>
              <a:buClr>
                <a:schemeClr val="dk1"/>
              </a:buClr>
              <a:buSzPts val="1800"/>
              <a:buNone/>
              <a:defRPr sz="2400">
                <a:solidFill>
                  <a:schemeClr val="dk1"/>
                </a:solidFill>
              </a:defRPr>
            </a:lvl2pPr>
            <a:lvl3pPr lvl="2" algn="ctr" rtl="0">
              <a:spcBef>
                <a:spcPts val="0"/>
              </a:spcBef>
              <a:spcAft>
                <a:spcPts val="0"/>
              </a:spcAft>
              <a:buClr>
                <a:schemeClr val="dk1"/>
              </a:buClr>
              <a:buSzPts val="1800"/>
              <a:buNone/>
              <a:defRPr sz="2400">
                <a:solidFill>
                  <a:schemeClr val="dk1"/>
                </a:solidFill>
              </a:defRPr>
            </a:lvl3pPr>
            <a:lvl4pPr lvl="3" algn="ctr" rtl="0">
              <a:spcBef>
                <a:spcPts val="0"/>
              </a:spcBef>
              <a:spcAft>
                <a:spcPts val="0"/>
              </a:spcAft>
              <a:buClr>
                <a:schemeClr val="dk1"/>
              </a:buClr>
              <a:buSzPts val="1800"/>
              <a:buNone/>
              <a:defRPr sz="2400">
                <a:solidFill>
                  <a:schemeClr val="dk1"/>
                </a:solidFill>
              </a:defRPr>
            </a:lvl4pPr>
            <a:lvl5pPr lvl="4" algn="ctr" rtl="0">
              <a:spcBef>
                <a:spcPts val="0"/>
              </a:spcBef>
              <a:spcAft>
                <a:spcPts val="0"/>
              </a:spcAft>
              <a:buClr>
                <a:schemeClr val="dk1"/>
              </a:buClr>
              <a:buSzPts val="1800"/>
              <a:buNone/>
              <a:defRPr sz="2400">
                <a:solidFill>
                  <a:schemeClr val="dk1"/>
                </a:solidFill>
              </a:defRPr>
            </a:lvl5pPr>
            <a:lvl6pPr lvl="5" algn="ctr" rtl="0">
              <a:spcBef>
                <a:spcPts val="0"/>
              </a:spcBef>
              <a:spcAft>
                <a:spcPts val="0"/>
              </a:spcAft>
              <a:buClr>
                <a:schemeClr val="dk1"/>
              </a:buClr>
              <a:buSzPts val="1800"/>
              <a:buNone/>
              <a:defRPr sz="2400">
                <a:solidFill>
                  <a:schemeClr val="dk1"/>
                </a:solidFill>
              </a:defRPr>
            </a:lvl6pPr>
            <a:lvl7pPr lvl="6" algn="ctr" rtl="0">
              <a:spcBef>
                <a:spcPts val="0"/>
              </a:spcBef>
              <a:spcAft>
                <a:spcPts val="0"/>
              </a:spcAft>
              <a:buClr>
                <a:schemeClr val="dk1"/>
              </a:buClr>
              <a:buSzPts val="1800"/>
              <a:buNone/>
              <a:defRPr sz="2400">
                <a:solidFill>
                  <a:schemeClr val="dk1"/>
                </a:solidFill>
              </a:defRPr>
            </a:lvl7pPr>
            <a:lvl8pPr lvl="7" algn="ctr" rtl="0">
              <a:spcBef>
                <a:spcPts val="0"/>
              </a:spcBef>
              <a:spcAft>
                <a:spcPts val="0"/>
              </a:spcAft>
              <a:buClr>
                <a:schemeClr val="dk1"/>
              </a:buClr>
              <a:buSzPts val="1800"/>
              <a:buNone/>
              <a:defRPr sz="2400">
                <a:solidFill>
                  <a:schemeClr val="dk1"/>
                </a:solidFill>
              </a:defRPr>
            </a:lvl8pPr>
            <a:lvl9pPr lvl="8" algn="ctr" rtl="0">
              <a:spcBef>
                <a:spcPts val="0"/>
              </a:spcBef>
              <a:spcAft>
                <a:spcPts val="0"/>
              </a:spcAft>
              <a:buClr>
                <a:schemeClr val="dk1"/>
              </a:buClr>
              <a:buSzPts val="1800"/>
              <a:buNone/>
              <a:defRPr sz="2400">
                <a:solidFill>
                  <a:schemeClr val="dk1"/>
                </a:solidFill>
              </a:defRPr>
            </a:lvl9pPr>
          </a:lstStyle>
          <a:p>
            <a:r>
              <a:rPr lang="en-US" smtClean="0"/>
              <a:t>Click to edit Master title style</a:t>
            </a:r>
            <a:endParaRPr/>
          </a:p>
        </p:txBody>
      </p:sp>
      <p:sp>
        <p:nvSpPr>
          <p:cNvPr id="152" name="Google Shape;152;p23"/>
          <p:cNvSpPr txBox="1">
            <a:spLocks noGrp="1"/>
          </p:cNvSpPr>
          <p:nvPr>
            <p:ph type="subTitle" idx="1"/>
          </p:nvPr>
        </p:nvSpPr>
        <p:spPr>
          <a:xfrm flipH="1">
            <a:off x="1835657" y="5199300"/>
            <a:ext cx="3427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53" name="Google Shape;153;p23"/>
          <p:cNvSpPr txBox="1">
            <a:spLocks noGrp="1"/>
          </p:cNvSpPr>
          <p:nvPr>
            <p:ph type="ctrTitle" idx="2"/>
          </p:nvPr>
        </p:nvSpPr>
        <p:spPr>
          <a:xfrm flipH="1">
            <a:off x="6424684" y="4558617"/>
            <a:ext cx="42516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1800"/>
              <a:buNone/>
              <a:defRPr sz="2400">
                <a:solidFill>
                  <a:schemeClr val="dk1"/>
                </a:solidFill>
              </a:defRPr>
            </a:lvl1pPr>
            <a:lvl2pPr lvl="1" algn="ctr" rtl="0">
              <a:spcBef>
                <a:spcPts val="0"/>
              </a:spcBef>
              <a:spcAft>
                <a:spcPts val="0"/>
              </a:spcAft>
              <a:buClr>
                <a:schemeClr val="dk1"/>
              </a:buClr>
              <a:buSzPts val="1800"/>
              <a:buNone/>
              <a:defRPr sz="2400">
                <a:solidFill>
                  <a:schemeClr val="dk1"/>
                </a:solidFill>
              </a:defRPr>
            </a:lvl2pPr>
            <a:lvl3pPr lvl="2" algn="ctr" rtl="0">
              <a:spcBef>
                <a:spcPts val="0"/>
              </a:spcBef>
              <a:spcAft>
                <a:spcPts val="0"/>
              </a:spcAft>
              <a:buClr>
                <a:schemeClr val="dk1"/>
              </a:buClr>
              <a:buSzPts val="1800"/>
              <a:buNone/>
              <a:defRPr sz="2400">
                <a:solidFill>
                  <a:schemeClr val="dk1"/>
                </a:solidFill>
              </a:defRPr>
            </a:lvl3pPr>
            <a:lvl4pPr lvl="3" algn="ctr" rtl="0">
              <a:spcBef>
                <a:spcPts val="0"/>
              </a:spcBef>
              <a:spcAft>
                <a:spcPts val="0"/>
              </a:spcAft>
              <a:buClr>
                <a:schemeClr val="dk1"/>
              </a:buClr>
              <a:buSzPts val="1800"/>
              <a:buNone/>
              <a:defRPr sz="2400">
                <a:solidFill>
                  <a:schemeClr val="dk1"/>
                </a:solidFill>
              </a:defRPr>
            </a:lvl4pPr>
            <a:lvl5pPr lvl="4" algn="ctr" rtl="0">
              <a:spcBef>
                <a:spcPts val="0"/>
              </a:spcBef>
              <a:spcAft>
                <a:spcPts val="0"/>
              </a:spcAft>
              <a:buClr>
                <a:schemeClr val="dk1"/>
              </a:buClr>
              <a:buSzPts val="1800"/>
              <a:buNone/>
              <a:defRPr sz="2400">
                <a:solidFill>
                  <a:schemeClr val="dk1"/>
                </a:solidFill>
              </a:defRPr>
            </a:lvl5pPr>
            <a:lvl6pPr lvl="5" algn="ctr" rtl="0">
              <a:spcBef>
                <a:spcPts val="0"/>
              </a:spcBef>
              <a:spcAft>
                <a:spcPts val="0"/>
              </a:spcAft>
              <a:buClr>
                <a:schemeClr val="dk1"/>
              </a:buClr>
              <a:buSzPts val="1800"/>
              <a:buNone/>
              <a:defRPr sz="2400">
                <a:solidFill>
                  <a:schemeClr val="dk1"/>
                </a:solidFill>
              </a:defRPr>
            </a:lvl6pPr>
            <a:lvl7pPr lvl="6" algn="ctr" rtl="0">
              <a:spcBef>
                <a:spcPts val="0"/>
              </a:spcBef>
              <a:spcAft>
                <a:spcPts val="0"/>
              </a:spcAft>
              <a:buClr>
                <a:schemeClr val="dk1"/>
              </a:buClr>
              <a:buSzPts val="1800"/>
              <a:buNone/>
              <a:defRPr sz="2400">
                <a:solidFill>
                  <a:schemeClr val="dk1"/>
                </a:solidFill>
              </a:defRPr>
            </a:lvl7pPr>
            <a:lvl8pPr lvl="7" algn="ctr" rtl="0">
              <a:spcBef>
                <a:spcPts val="0"/>
              </a:spcBef>
              <a:spcAft>
                <a:spcPts val="0"/>
              </a:spcAft>
              <a:buClr>
                <a:schemeClr val="dk1"/>
              </a:buClr>
              <a:buSzPts val="1800"/>
              <a:buNone/>
              <a:defRPr sz="2400">
                <a:solidFill>
                  <a:schemeClr val="dk1"/>
                </a:solidFill>
              </a:defRPr>
            </a:lvl8pPr>
            <a:lvl9pPr lvl="8" algn="ctr" rtl="0">
              <a:spcBef>
                <a:spcPts val="0"/>
              </a:spcBef>
              <a:spcAft>
                <a:spcPts val="0"/>
              </a:spcAft>
              <a:buClr>
                <a:schemeClr val="dk1"/>
              </a:buClr>
              <a:buSzPts val="1800"/>
              <a:buNone/>
              <a:defRPr sz="2400">
                <a:solidFill>
                  <a:schemeClr val="dk1"/>
                </a:solidFill>
              </a:defRPr>
            </a:lvl9pPr>
          </a:lstStyle>
          <a:p>
            <a:r>
              <a:rPr lang="en-US" smtClean="0"/>
              <a:t>Click to edit Master title style</a:t>
            </a:r>
            <a:endParaRPr/>
          </a:p>
        </p:txBody>
      </p:sp>
      <p:sp>
        <p:nvSpPr>
          <p:cNvPr id="154" name="Google Shape;154;p23"/>
          <p:cNvSpPr txBox="1">
            <a:spLocks noGrp="1"/>
          </p:cNvSpPr>
          <p:nvPr>
            <p:ph type="subTitle" idx="3"/>
          </p:nvPr>
        </p:nvSpPr>
        <p:spPr>
          <a:xfrm flipH="1">
            <a:off x="6846232" y="5199300"/>
            <a:ext cx="34276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000"/>
              <a:buNone/>
              <a:defRPr sz="1333">
                <a:solidFill>
                  <a:schemeClr val="dk1"/>
                </a:solidFill>
              </a:defRPr>
            </a:lvl1pPr>
            <a:lvl2pPr lvl="1" algn="ctr" rtl="0">
              <a:lnSpc>
                <a:spcPct val="100000"/>
              </a:lnSpc>
              <a:spcBef>
                <a:spcPts val="0"/>
              </a:spcBef>
              <a:spcAft>
                <a:spcPts val="0"/>
              </a:spcAft>
              <a:buClr>
                <a:schemeClr val="dk1"/>
              </a:buClr>
              <a:buSzPts val="1000"/>
              <a:buNone/>
              <a:defRPr sz="1333">
                <a:solidFill>
                  <a:schemeClr val="dk1"/>
                </a:solidFill>
              </a:defRPr>
            </a:lvl2pPr>
            <a:lvl3pPr lvl="2" algn="ctr" rtl="0">
              <a:lnSpc>
                <a:spcPct val="100000"/>
              </a:lnSpc>
              <a:spcBef>
                <a:spcPts val="0"/>
              </a:spcBef>
              <a:spcAft>
                <a:spcPts val="0"/>
              </a:spcAft>
              <a:buClr>
                <a:schemeClr val="dk1"/>
              </a:buClr>
              <a:buSzPts val="1000"/>
              <a:buNone/>
              <a:defRPr sz="1333">
                <a:solidFill>
                  <a:schemeClr val="dk1"/>
                </a:solidFill>
              </a:defRPr>
            </a:lvl3pPr>
            <a:lvl4pPr lvl="3" algn="ctr" rtl="0">
              <a:lnSpc>
                <a:spcPct val="100000"/>
              </a:lnSpc>
              <a:spcBef>
                <a:spcPts val="0"/>
              </a:spcBef>
              <a:spcAft>
                <a:spcPts val="0"/>
              </a:spcAft>
              <a:buClr>
                <a:schemeClr val="dk1"/>
              </a:buClr>
              <a:buSzPts val="1000"/>
              <a:buNone/>
              <a:defRPr sz="1333">
                <a:solidFill>
                  <a:schemeClr val="dk1"/>
                </a:solidFill>
              </a:defRPr>
            </a:lvl4pPr>
            <a:lvl5pPr lvl="4" algn="ctr" rtl="0">
              <a:lnSpc>
                <a:spcPct val="100000"/>
              </a:lnSpc>
              <a:spcBef>
                <a:spcPts val="0"/>
              </a:spcBef>
              <a:spcAft>
                <a:spcPts val="0"/>
              </a:spcAft>
              <a:buClr>
                <a:schemeClr val="dk1"/>
              </a:buClr>
              <a:buSzPts val="1000"/>
              <a:buNone/>
              <a:defRPr sz="1333">
                <a:solidFill>
                  <a:schemeClr val="dk1"/>
                </a:solidFill>
              </a:defRPr>
            </a:lvl5pPr>
            <a:lvl6pPr lvl="5" algn="ctr" rtl="0">
              <a:lnSpc>
                <a:spcPct val="100000"/>
              </a:lnSpc>
              <a:spcBef>
                <a:spcPts val="0"/>
              </a:spcBef>
              <a:spcAft>
                <a:spcPts val="0"/>
              </a:spcAft>
              <a:buClr>
                <a:schemeClr val="dk1"/>
              </a:buClr>
              <a:buSzPts val="1000"/>
              <a:buNone/>
              <a:defRPr sz="1333">
                <a:solidFill>
                  <a:schemeClr val="dk1"/>
                </a:solidFill>
              </a:defRPr>
            </a:lvl6pPr>
            <a:lvl7pPr lvl="6" algn="ctr" rtl="0">
              <a:lnSpc>
                <a:spcPct val="100000"/>
              </a:lnSpc>
              <a:spcBef>
                <a:spcPts val="0"/>
              </a:spcBef>
              <a:spcAft>
                <a:spcPts val="0"/>
              </a:spcAft>
              <a:buClr>
                <a:schemeClr val="dk1"/>
              </a:buClr>
              <a:buSzPts val="1000"/>
              <a:buNone/>
              <a:defRPr sz="1333">
                <a:solidFill>
                  <a:schemeClr val="dk1"/>
                </a:solidFill>
              </a:defRPr>
            </a:lvl7pPr>
            <a:lvl8pPr lvl="7" algn="ctr" rtl="0">
              <a:lnSpc>
                <a:spcPct val="100000"/>
              </a:lnSpc>
              <a:spcBef>
                <a:spcPts val="0"/>
              </a:spcBef>
              <a:spcAft>
                <a:spcPts val="0"/>
              </a:spcAft>
              <a:buClr>
                <a:schemeClr val="dk1"/>
              </a:buClr>
              <a:buSzPts val="1000"/>
              <a:buNone/>
              <a:defRPr sz="1333">
                <a:solidFill>
                  <a:schemeClr val="dk1"/>
                </a:solidFill>
              </a:defRPr>
            </a:lvl8pPr>
            <a:lvl9pPr lvl="8" algn="ctr" rtl="0">
              <a:lnSpc>
                <a:spcPct val="100000"/>
              </a:lnSpc>
              <a:spcBef>
                <a:spcPts val="0"/>
              </a:spcBef>
              <a:spcAft>
                <a:spcPts val="0"/>
              </a:spcAft>
              <a:buClr>
                <a:schemeClr val="dk1"/>
              </a:buClr>
              <a:buSzPts val="1000"/>
              <a:buNone/>
              <a:defRPr sz="1333">
                <a:solidFill>
                  <a:schemeClr val="dk1"/>
                </a:solidFill>
              </a:defRPr>
            </a:lvl9pPr>
          </a:lstStyle>
          <a:p>
            <a:r>
              <a:rPr lang="en-US" smtClean="0"/>
              <a:t>Click to edit Master subtitle style</a:t>
            </a:r>
            <a:endParaRPr/>
          </a:p>
        </p:txBody>
      </p:sp>
      <p:sp>
        <p:nvSpPr>
          <p:cNvPr id="155" name="Google Shape;155;p23"/>
          <p:cNvSpPr txBox="1">
            <a:spLocks noGrp="1"/>
          </p:cNvSpPr>
          <p:nvPr>
            <p:ph type="title" idx="4"/>
          </p:nvPr>
        </p:nvSpPr>
        <p:spPr>
          <a:xfrm>
            <a:off x="833000" y="113700"/>
            <a:ext cx="6298000" cy="1195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dk1"/>
              </a:buClr>
              <a:buSzPts val="2800"/>
              <a:buNone/>
              <a:defRPr>
                <a:solidFill>
                  <a:schemeClr val="dk1"/>
                </a:solidFill>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r>
              <a:rPr lang="en-US" smtClean="0"/>
              <a:t>Click to edit Master title style</a:t>
            </a:r>
            <a:endParaRPr/>
          </a:p>
        </p:txBody>
      </p:sp>
    </p:spTree>
    <p:extLst>
      <p:ext uri="{BB962C8B-B14F-4D97-AF65-F5344CB8AC3E}">
        <p14:creationId xmlns:p14="http://schemas.microsoft.com/office/powerpoint/2010/main" val="1591951297"/>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56"/>
        <p:cNvGrpSpPr/>
        <p:nvPr/>
      </p:nvGrpSpPr>
      <p:grpSpPr>
        <a:xfrm>
          <a:off x="0" y="0"/>
          <a:ext cx="0" cy="0"/>
          <a:chOff x="0" y="0"/>
          <a:chExt cx="0" cy="0"/>
        </a:xfrm>
      </p:grpSpPr>
      <p:pic>
        <p:nvPicPr>
          <p:cNvPr id="157" name="Google Shape;157;p24"/>
          <p:cNvPicPr preferRelativeResize="0"/>
          <p:nvPr/>
        </p:nvPicPr>
        <p:blipFill>
          <a:blip r:embed="rId2">
            <a:alphaModFix/>
          </a:blip>
          <a:stretch>
            <a:fillRect/>
          </a:stretch>
        </p:blipFill>
        <p:spPr>
          <a:xfrm rot="10800000" flipH="1">
            <a:off x="-12700" y="0"/>
            <a:ext cx="12192000" cy="6858000"/>
          </a:xfrm>
          <a:prstGeom prst="rect">
            <a:avLst/>
          </a:prstGeom>
          <a:noFill/>
          <a:ln>
            <a:noFill/>
          </a:ln>
        </p:spPr>
      </p:pic>
      <p:sp>
        <p:nvSpPr>
          <p:cNvPr id="158" name="Google Shape;158;p24"/>
          <p:cNvSpPr txBox="1">
            <a:spLocks noGrp="1"/>
          </p:cNvSpPr>
          <p:nvPr>
            <p:ph type="subTitle" idx="1"/>
          </p:nvPr>
        </p:nvSpPr>
        <p:spPr>
          <a:xfrm flipH="1">
            <a:off x="7417700" y="4049067"/>
            <a:ext cx="3903200" cy="894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1200"/>
              <a:buNone/>
              <a:defRPr>
                <a:solidFill>
                  <a:schemeClr val="dk1"/>
                </a:solidFill>
              </a:defRPr>
            </a:lvl1pPr>
            <a:lvl2pPr lvl="1" rtl="0">
              <a:lnSpc>
                <a:spcPct val="100000"/>
              </a:lnSpc>
              <a:spcBef>
                <a:spcPts val="0"/>
              </a:spcBef>
              <a:spcAft>
                <a:spcPts val="0"/>
              </a:spcAft>
              <a:buClr>
                <a:schemeClr val="lt1"/>
              </a:buClr>
              <a:buSzPts val="1400"/>
              <a:buNone/>
              <a:defRPr sz="1867">
                <a:solidFill>
                  <a:schemeClr val="lt1"/>
                </a:solidFill>
              </a:defRPr>
            </a:lvl2pPr>
            <a:lvl3pPr lvl="2" rtl="0">
              <a:lnSpc>
                <a:spcPct val="100000"/>
              </a:lnSpc>
              <a:spcBef>
                <a:spcPts val="0"/>
              </a:spcBef>
              <a:spcAft>
                <a:spcPts val="0"/>
              </a:spcAft>
              <a:buClr>
                <a:schemeClr val="lt1"/>
              </a:buClr>
              <a:buSzPts val="1400"/>
              <a:buNone/>
              <a:defRPr sz="1867">
                <a:solidFill>
                  <a:schemeClr val="lt1"/>
                </a:solidFill>
              </a:defRPr>
            </a:lvl3pPr>
            <a:lvl4pPr lvl="3" rtl="0">
              <a:lnSpc>
                <a:spcPct val="100000"/>
              </a:lnSpc>
              <a:spcBef>
                <a:spcPts val="0"/>
              </a:spcBef>
              <a:spcAft>
                <a:spcPts val="0"/>
              </a:spcAft>
              <a:buClr>
                <a:schemeClr val="lt1"/>
              </a:buClr>
              <a:buSzPts val="1400"/>
              <a:buNone/>
              <a:defRPr sz="1867">
                <a:solidFill>
                  <a:schemeClr val="lt1"/>
                </a:solidFill>
              </a:defRPr>
            </a:lvl4pPr>
            <a:lvl5pPr lvl="4" rtl="0">
              <a:lnSpc>
                <a:spcPct val="100000"/>
              </a:lnSpc>
              <a:spcBef>
                <a:spcPts val="0"/>
              </a:spcBef>
              <a:spcAft>
                <a:spcPts val="0"/>
              </a:spcAft>
              <a:buClr>
                <a:schemeClr val="lt1"/>
              </a:buClr>
              <a:buSzPts val="1400"/>
              <a:buNone/>
              <a:defRPr sz="1867">
                <a:solidFill>
                  <a:schemeClr val="lt1"/>
                </a:solidFill>
              </a:defRPr>
            </a:lvl5pPr>
            <a:lvl6pPr lvl="5" rtl="0">
              <a:lnSpc>
                <a:spcPct val="100000"/>
              </a:lnSpc>
              <a:spcBef>
                <a:spcPts val="0"/>
              </a:spcBef>
              <a:spcAft>
                <a:spcPts val="0"/>
              </a:spcAft>
              <a:buClr>
                <a:schemeClr val="lt1"/>
              </a:buClr>
              <a:buSzPts val="1400"/>
              <a:buNone/>
              <a:defRPr sz="1867">
                <a:solidFill>
                  <a:schemeClr val="lt1"/>
                </a:solidFill>
              </a:defRPr>
            </a:lvl6pPr>
            <a:lvl7pPr lvl="6" rtl="0">
              <a:lnSpc>
                <a:spcPct val="100000"/>
              </a:lnSpc>
              <a:spcBef>
                <a:spcPts val="0"/>
              </a:spcBef>
              <a:spcAft>
                <a:spcPts val="0"/>
              </a:spcAft>
              <a:buClr>
                <a:schemeClr val="lt1"/>
              </a:buClr>
              <a:buSzPts val="1400"/>
              <a:buNone/>
              <a:defRPr sz="1867">
                <a:solidFill>
                  <a:schemeClr val="lt1"/>
                </a:solidFill>
              </a:defRPr>
            </a:lvl7pPr>
            <a:lvl8pPr lvl="7" rtl="0">
              <a:lnSpc>
                <a:spcPct val="100000"/>
              </a:lnSpc>
              <a:spcBef>
                <a:spcPts val="0"/>
              </a:spcBef>
              <a:spcAft>
                <a:spcPts val="0"/>
              </a:spcAft>
              <a:buClr>
                <a:schemeClr val="lt1"/>
              </a:buClr>
              <a:buSzPts val="1400"/>
              <a:buNone/>
              <a:defRPr sz="1867">
                <a:solidFill>
                  <a:schemeClr val="lt1"/>
                </a:solidFill>
              </a:defRPr>
            </a:lvl8pPr>
            <a:lvl9pPr lvl="8" rtl="0">
              <a:lnSpc>
                <a:spcPct val="100000"/>
              </a:lnSpc>
              <a:spcBef>
                <a:spcPts val="0"/>
              </a:spcBef>
              <a:spcAft>
                <a:spcPts val="0"/>
              </a:spcAft>
              <a:buClr>
                <a:schemeClr val="lt1"/>
              </a:buClr>
              <a:buSzPts val="1400"/>
              <a:buNone/>
              <a:defRPr sz="1867">
                <a:solidFill>
                  <a:schemeClr val="lt1"/>
                </a:solidFill>
              </a:defRPr>
            </a:lvl9pPr>
          </a:lstStyle>
          <a:p>
            <a:r>
              <a:rPr lang="en-US" smtClean="0"/>
              <a:t>Click to edit Master subtitle style</a:t>
            </a:r>
            <a:endParaRPr/>
          </a:p>
        </p:txBody>
      </p:sp>
      <p:sp>
        <p:nvSpPr>
          <p:cNvPr id="159" name="Google Shape;159;p24"/>
          <p:cNvSpPr txBox="1">
            <a:spLocks noGrp="1"/>
          </p:cNvSpPr>
          <p:nvPr>
            <p:ph type="ctrTitle"/>
          </p:nvPr>
        </p:nvSpPr>
        <p:spPr>
          <a:xfrm flipH="1">
            <a:off x="5892800" y="491400"/>
            <a:ext cx="5486400" cy="25172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5"/>
              </a:buClr>
              <a:buSzPts val="6000"/>
              <a:buNone/>
              <a:defRPr sz="8000">
                <a:solidFill>
                  <a:schemeClr val="accent5"/>
                </a:solidFill>
              </a:defRPr>
            </a:lvl1pPr>
            <a:lvl2pPr lvl="1" algn="r" rtl="0">
              <a:spcBef>
                <a:spcPts val="0"/>
              </a:spcBef>
              <a:spcAft>
                <a:spcPts val="0"/>
              </a:spcAft>
              <a:buClr>
                <a:schemeClr val="accent5"/>
              </a:buClr>
              <a:buSzPts val="12000"/>
              <a:buNone/>
              <a:defRPr sz="16000">
                <a:solidFill>
                  <a:schemeClr val="accent5"/>
                </a:solidFill>
              </a:defRPr>
            </a:lvl2pPr>
            <a:lvl3pPr lvl="2" algn="r" rtl="0">
              <a:spcBef>
                <a:spcPts val="0"/>
              </a:spcBef>
              <a:spcAft>
                <a:spcPts val="0"/>
              </a:spcAft>
              <a:buClr>
                <a:schemeClr val="accent5"/>
              </a:buClr>
              <a:buSzPts val="12000"/>
              <a:buNone/>
              <a:defRPr sz="16000">
                <a:solidFill>
                  <a:schemeClr val="accent5"/>
                </a:solidFill>
              </a:defRPr>
            </a:lvl3pPr>
            <a:lvl4pPr lvl="3" algn="r" rtl="0">
              <a:spcBef>
                <a:spcPts val="0"/>
              </a:spcBef>
              <a:spcAft>
                <a:spcPts val="0"/>
              </a:spcAft>
              <a:buClr>
                <a:schemeClr val="accent5"/>
              </a:buClr>
              <a:buSzPts val="12000"/>
              <a:buNone/>
              <a:defRPr sz="16000">
                <a:solidFill>
                  <a:schemeClr val="accent5"/>
                </a:solidFill>
              </a:defRPr>
            </a:lvl4pPr>
            <a:lvl5pPr lvl="4" algn="r" rtl="0">
              <a:spcBef>
                <a:spcPts val="0"/>
              </a:spcBef>
              <a:spcAft>
                <a:spcPts val="0"/>
              </a:spcAft>
              <a:buClr>
                <a:schemeClr val="accent5"/>
              </a:buClr>
              <a:buSzPts val="12000"/>
              <a:buNone/>
              <a:defRPr sz="16000">
                <a:solidFill>
                  <a:schemeClr val="accent5"/>
                </a:solidFill>
              </a:defRPr>
            </a:lvl5pPr>
            <a:lvl6pPr lvl="5" algn="r" rtl="0">
              <a:spcBef>
                <a:spcPts val="0"/>
              </a:spcBef>
              <a:spcAft>
                <a:spcPts val="0"/>
              </a:spcAft>
              <a:buClr>
                <a:schemeClr val="accent5"/>
              </a:buClr>
              <a:buSzPts val="12000"/>
              <a:buNone/>
              <a:defRPr sz="16000">
                <a:solidFill>
                  <a:schemeClr val="accent5"/>
                </a:solidFill>
              </a:defRPr>
            </a:lvl6pPr>
            <a:lvl7pPr lvl="6" algn="r" rtl="0">
              <a:spcBef>
                <a:spcPts val="0"/>
              </a:spcBef>
              <a:spcAft>
                <a:spcPts val="0"/>
              </a:spcAft>
              <a:buClr>
                <a:schemeClr val="accent5"/>
              </a:buClr>
              <a:buSzPts val="12000"/>
              <a:buNone/>
              <a:defRPr sz="16000">
                <a:solidFill>
                  <a:schemeClr val="accent5"/>
                </a:solidFill>
              </a:defRPr>
            </a:lvl7pPr>
            <a:lvl8pPr lvl="7" algn="r" rtl="0">
              <a:spcBef>
                <a:spcPts val="0"/>
              </a:spcBef>
              <a:spcAft>
                <a:spcPts val="0"/>
              </a:spcAft>
              <a:buClr>
                <a:schemeClr val="accent5"/>
              </a:buClr>
              <a:buSzPts val="12000"/>
              <a:buNone/>
              <a:defRPr sz="16000">
                <a:solidFill>
                  <a:schemeClr val="accent5"/>
                </a:solidFill>
              </a:defRPr>
            </a:lvl8pPr>
            <a:lvl9pPr lvl="8" algn="r" rtl="0">
              <a:spcBef>
                <a:spcPts val="0"/>
              </a:spcBef>
              <a:spcAft>
                <a:spcPts val="0"/>
              </a:spcAft>
              <a:buClr>
                <a:schemeClr val="accent5"/>
              </a:buClr>
              <a:buSzPts val="12000"/>
              <a:buNone/>
              <a:defRPr sz="16000">
                <a:solidFill>
                  <a:schemeClr val="accent5"/>
                </a:solidFill>
              </a:defRPr>
            </a:lvl9pPr>
          </a:lstStyle>
          <a:p>
            <a:r>
              <a:rPr lang="en-US" smtClean="0"/>
              <a:t>Click to edit Master title style</a:t>
            </a:r>
            <a:endParaRPr/>
          </a:p>
        </p:txBody>
      </p:sp>
    </p:spTree>
    <p:extLst>
      <p:ext uri="{BB962C8B-B14F-4D97-AF65-F5344CB8AC3E}">
        <p14:creationId xmlns:p14="http://schemas.microsoft.com/office/powerpoint/2010/main" val="2079779412"/>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60"/>
        <p:cNvGrpSpPr/>
        <p:nvPr/>
      </p:nvGrpSpPr>
      <p:grpSpPr>
        <a:xfrm>
          <a:off x="0" y="0"/>
          <a:ext cx="0" cy="0"/>
          <a:chOff x="0" y="0"/>
          <a:chExt cx="0" cy="0"/>
        </a:xfrm>
      </p:grpSpPr>
    </p:spTree>
    <p:extLst>
      <p:ext uri="{BB962C8B-B14F-4D97-AF65-F5344CB8AC3E}">
        <p14:creationId xmlns:p14="http://schemas.microsoft.com/office/powerpoint/2010/main" val="151901636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5"/>
        <p:cNvGrpSpPr/>
        <p:nvPr/>
      </p:nvGrpSpPr>
      <p:grpSpPr>
        <a:xfrm>
          <a:off x="0" y="0"/>
          <a:ext cx="0" cy="0"/>
          <a:chOff x="0" y="0"/>
          <a:chExt cx="0" cy="0"/>
        </a:xfrm>
      </p:grpSpPr>
      <p:sp>
        <p:nvSpPr>
          <p:cNvPr id="66" name="Google Shape;66;p6"/>
          <p:cNvSpPr/>
          <p:nvPr/>
        </p:nvSpPr>
        <p:spPr>
          <a:xfrm rot="-10548858">
            <a:off x="10510065" y="-185811"/>
            <a:ext cx="2323160" cy="2126500"/>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67;p6"/>
          <p:cNvSpPr/>
          <p:nvPr/>
        </p:nvSpPr>
        <p:spPr>
          <a:xfrm rot="8962869" flipH="1">
            <a:off x="10335654" y="-371897"/>
            <a:ext cx="1293391" cy="1244560"/>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 name="Google Shape;68;p6"/>
          <p:cNvSpPr/>
          <p:nvPr/>
        </p:nvSpPr>
        <p:spPr>
          <a:xfrm rot="-915629">
            <a:off x="629962" y="5255265"/>
            <a:ext cx="932719" cy="1853244"/>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69;p6"/>
          <p:cNvSpPr/>
          <p:nvPr/>
        </p:nvSpPr>
        <p:spPr>
          <a:xfrm>
            <a:off x="11231998" y="5811194"/>
            <a:ext cx="102004" cy="104569"/>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6"/>
          <p:cNvSpPr/>
          <p:nvPr/>
        </p:nvSpPr>
        <p:spPr>
          <a:xfrm>
            <a:off x="11386429" y="3059027"/>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71;p6"/>
          <p:cNvSpPr/>
          <p:nvPr/>
        </p:nvSpPr>
        <p:spPr>
          <a:xfrm>
            <a:off x="347697" y="1645611"/>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72;p6"/>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1283089444"/>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BLANK SLIDE">
  <p:cSld name="BLANK SLIDE">
    <p:bg>
      <p:bgPr>
        <a:noFill/>
        <a:effectLst/>
      </p:bgPr>
    </p:bg>
    <p:spTree>
      <p:nvGrpSpPr>
        <p:cNvPr id="1" name="Shape 161"/>
        <p:cNvGrpSpPr/>
        <p:nvPr/>
      </p:nvGrpSpPr>
      <p:grpSpPr>
        <a:xfrm>
          <a:off x="0" y="0"/>
          <a:ext cx="0" cy="0"/>
          <a:chOff x="0" y="0"/>
          <a:chExt cx="0" cy="0"/>
        </a:xfrm>
      </p:grpSpPr>
    </p:spTree>
    <p:extLst>
      <p:ext uri="{BB962C8B-B14F-4D97-AF65-F5344CB8AC3E}">
        <p14:creationId xmlns:p14="http://schemas.microsoft.com/office/powerpoint/2010/main" val="241494285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Credits">
  <p:cSld name="Credits">
    <p:spTree>
      <p:nvGrpSpPr>
        <p:cNvPr id="1" name="Shape 162"/>
        <p:cNvGrpSpPr/>
        <p:nvPr/>
      </p:nvGrpSpPr>
      <p:grpSpPr>
        <a:xfrm>
          <a:off x="0" y="0"/>
          <a:ext cx="0" cy="0"/>
          <a:chOff x="0" y="0"/>
          <a:chExt cx="0" cy="0"/>
        </a:xfrm>
      </p:grpSpPr>
      <p:sp>
        <p:nvSpPr>
          <p:cNvPr id="163" name="Google Shape;163;p27"/>
          <p:cNvSpPr txBox="1">
            <a:spLocks noGrp="1"/>
          </p:cNvSpPr>
          <p:nvPr>
            <p:ph type="body" idx="1"/>
          </p:nvPr>
        </p:nvSpPr>
        <p:spPr>
          <a:xfrm>
            <a:off x="856067" y="2846400"/>
            <a:ext cx="7077600" cy="19680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Clr>
                <a:srgbClr val="541C1D"/>
              </a:buClr>
              <a:buSzPts val="1200"/>
              <a:buChar char="●"/>
              <a:defRPr>
                <a:solidFill>
                  <a:srgbClr val="541C1D"/>
                </a:solidFill>
              </a:defRPr>
            </a:lvl1pPr>
            <a:lvl2pPr marL="1219170" lvl="1" indent="-406390" rtl="0">
              <a:spcBef>
                <a:spcPts val="2133"/>
              </a:spcBef>
              <a:spcAft>
                <a:spcPts val="0"/>
              </a:spcAft>
              <a:buClr>
                <a:srgbClr val="541C1D"/>
              </a:buClr>
              <a:buSzPts val="1200"/>
              <a:buChar char="○"/>
              <a:defRPr>
                <a:solidFill>
                  <a:srgbClr val="541C1D"/>
                </a:solidFill>
              </a:defRPr>
            </a:lvl2pPr>
            <a:lvl3pPr marL="1828754" lvl="2" indent="-406390" rtl="0">
              <a:spcBef>
                <a:spcPts val="2133"/>
              </a:spcBef>
              <a:spcAft>
                <a:spcPts val="0"/>
              </a:spcAft>
              <a:buClr>
                <a:srgbClr val="541C1D"/>
              </a:buClr>
              <a:buSzPts val="1200"/>
              <a:buChar char="■"/>
              <a:defRPr>
                <a:solidFill>
                  <a:srgbClr val="541C1D"/>
                </a:solidFill>
              </a:defRPr>
            </a:lvl3pPr>
            <a:lvl4pPr marL="2438339" lvl="3" indent="-406390" rtl="0">
              <a:spcBef>
                <a:spcPts val="2133"/>
              </a:spcBef>
              <a:spcAft>
                <a:spcPts val="0"/>
              </a:spcAft>
              <a:buClr>
                <a:srgbClr val="541C1D"/>
              </a:buClr>
              <a:buSzPts val="1200"/>
              <a:buChar char="●"/>
              <a:defRPr>
                <a:solidFill>
                  <a:srgbClr val="541C1D"/>
                </a:solidFill>
              </a:defRPr>
            </a:lvl4pPr>
            <a:lvl5pPr marL="3047924" lvl="4" indent="-406390" rtl="0">
              <a:spcBef>
                <a:spcPts val="2133"/>
              </a:spcBef>
              <a:spcAft>
                <a:spcPts val="0"/>
              </a:spcAft>
              <a:buClr>
                <a:srgbClr val="541C1D"/>
              </a:buClr>
              <a:buSzPts val="1200"/>
              <a:buChar char="○"/>
              <a:defRPr>
                <a:solidFill>
                  <a:srgbClr val="541C1D"/>
                </a:solidFill>
              </a:defRPr>
            </a:lvl5pPr>
            <a:lvl6pPr marL="3657509" lvl="5" indent="-406390" rtl="0">
              <a:spcBef>
                <a:spcPts val="2133"/>
              </a:spcBef>
              <a:spcAft>
                <a:spcPts val="0"/>
              </a:spcAft>
              <a:buClr>
                <a:srgbClr val="541C1D"/>
              </a:buClr>
              <a:buSzPts val="1200"/>
              <a:buChar char="■"/>
              <a:defRPr>
                <a:solidFill>
                  <a:srgbClr val="541C1D"/>
                </a:solidFill>
              </a:defRPr>
            </a:lvl6pPr>
            <a:lvl7pPr marL="4267093" lvl="6" indent="-406390" rtl="0">
              <a:spcBef>
                <a:spcPts val="2133"/>
              </a:spcBef>
              <a:spcAft>
                <a:spcPts val="0"/>
              </a:spcAft>
              <a:buClr>
                <a:srgbClr val="541C1D"/>
              </a:buClr>
              <a:buSzPts val="1200"/>
              <a:buChar char="●"/>
              <a:defRPr>
                <a:solidFill>
                  <a:srgbClr val="541C1D"/>
                </a:solidFill>
              </a:defRPr>
            </a:lvl7pPr>
            <a:lvl8pPr marL="4876678" lvl="7" indent="-406390" rtl="0">
              <a:spcBef>
                <a:spcPts val="2133"/>
              </a:spcBef>
              <a:spcAft>
                <a:spcPts val="0"/>
              </a:spcAft>
              <a:buClr>
                <a:srgbClr val="541C1D"/>
              </a:buClr>
              <a:buSzPts val="1200"/>
              <a:buChar char="○"/>
              <a:defRPr>
                <a:solidFill>
                  <a:srgbClr val="541C1D"/>
                </a:solidFill>
              </a:defRPr>
            </a:lvl8pPr>
            <a:lvl9pPr marL="5486263" lvl="8" indent="-406390" rtl="0">
              <a:spcBef>
                <a:spcPts val="2133"/>
              </a:spcBef>
              <a:spcAft>
                <a:spcPts val="2133"/>
              </a:spcAft>
              <a:buClr>
                <a:srgbClr val="541C1D"/>
              </a:buClr>
              <a:buSzPts val="1200"/>
              <a:buChar char="■"/>
              <a:defRPr>
                <a:solidFill>
                  <a:srgbClr val="541C1D"/>
                </a:solidFill>
              </a:defRPr>
            </a:lvl9pPr>
          </a:lstStyle>
          <a:p>
            <a:pPr lvl="0"/>
            <a:r>
              <a:rPr lang="en-US" smtClean="0"/>
              <a:t>Edit Master text styles</a:t>
            </a:r>
          </a:p>
        </p:txBody>
      </p:sp>
      <p:sp>
        <p:nvSpPr>
          <p:cNvPr id="164" name="Google Shape;164;p27"/>
          <p:cNvSpPr txBox="1">
            <a:spLocks noGrp="1"/>
          </p:cNvSpPr>
          <p:nvPr>
            <p:ph type="title"/>
          </p:nvPr>
        </p:nvSpPr>
        <p:spPr>
          <a:xfrm>
            <a:off x="6297329" y="477067"/>
            <a:ext cx="5077600" cy="11956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dk1"/>
              </a:buClr>
              <a:buSzPts val="2800"/>
              <a:buNone/>
              <a:defRPr>
                <a:solidFill>
                  <a:schemeClr val="dk1"/>
                </a:solidFill>
              </a:defRPr>
            </a:lvl1pPr>
            <a:lvl2pPr lvl="1" algn="r" rtl="0">
              <a:spcBef>
                <a:spcPts val="0"/>
              </a:spcBef>
              <a:spcAft>
                <a:spcPts val="0"/>
              </a:spcAft>
              <a:buClr>
                <a:schemeClr val="dk1"/>
              </a:buClr>
              <a:buSzPts val="2800"/>
              <a:buNone/>
              <a:defRPr>
                <a:solidFill>
                  <a:schemeClr val="dk1"/>
                </a:solidFill>
              </a:defRPr>
            </a:lvl2pPr>
            <a:lvl3pPr lvl="2" algn="r" rtl="0">
              <a:spcBef>
                <a:spcPts val="0"/>
              </a:spcBef>
              <a:spcAft>
                <a:spcPts val="0"/>
              </a:spcAft>
              <a:buClr>
                <a:schemeClr val="dk1"/>
              </a:buClr>
              <a:buSzPts val="2800"/>
              <a:buNone/>
              <a:defRPr>
                <a:solidFill>
                  <a:schemeClr val="dk1"/>
                </a:solidFill>
              </a:defRPr>
            </a:lvl3pPr>
            <a:lvl4pPr lvl="3" algn="r" rtl="0">
              <a:spcBef>
                <a:spcPts val="0"/>
              </a:spcBef>
              <a:spcAft>
                <a:spcPts val="0"/>
              </a:spcAft>
              <a:buClr>
                <a:schemeClr val="dk1"/>
              </a:buClr>
              <a:buSzPts val="2800"/>
              <a:buNone/>
              <a:defRPr>
                <a:solidFill>
                  <a:schemeClr val="dk1"/>
                </a:solidFill>
              </a:defRPr>
            </a:lvl4pPr>
            <a:lvl5pPr lvl="4" algn="r" rtl="0">
              <a:spcBef>
                <a:spcPts val="0"/>
              </a:spcBef>
              <a:spcAft>
                <a:spcPts val="0"/>
              </a:spcAft>
              <a:buClr>
                <a:schemeClr val="dk1"/>
              </a:buClr>
              <a:buSzPts val="2800"/>
              <a:buNone/>
              <a:defRPr>
                <a:solidFill>
                  <a:schemeClr val="dk1"/>
                </a:solidFill>
              </a:defRPr>
            </a:lvl5pPr>
            <a:lvl6pPr lvl="5" algn="r" rtl="0">
              <a:spcBef>
                <a:spcPts val="0"/>
              </a:spcBef>
              <a:spcAft>
                <a:spcPts val="0"/>
              </a:spcAft>
              <a:buClr>
                <a:schemeClr val="dk1"/>
              </a:buClr>
              <a:buSzPts val="2800"/>
              <a:buNone/>
              <a:defRPr>
                <a:solidFill>
                  <a:schemeClr val="dk1"/>
                </a:solidFill>
              </a:defRPr>
            </a:lvl6pPr>
            <a:lvl7pPr lvl="6" algn="r" rtl="0">
              <a:spcBef>
                <a:spcPts val="0"/>
              </a:spcBef>
              <a:spcAft>
                <a:spcPts val="0"/>
              </a:spcAft>
              <a:buClr>
                <a:schemeClr val="dk1"/>
              </a:buClr>
              <a:buSzPts val="2800"/>
              <a:buNone/>
              <a:defRPr>
                <a:solidFill>
                  <a:schemeClr val="dk1"/>
                </a:solidFill>
              </a:defRPr>
            </a:lvl7pPr>
            <a:lvl8pPr lvl="7" algn="r" rtl="0">
              <a:spcBef>
                <a:spcPts val="0"/>
              </a:spcBef>
              <a:spcAft>
                <a:spcPts val="0"/>
              </a:spcAft>
              <a:buClr>
                <a:schemeClr val="dk1"/>
              </a:buClr>
              <a:buSzPts val="2800"/>
              <a:buNone/>
              <a:defRPr>
                <a:solidFill>
                  <a:schemeClr val="dk1"/>
                </a:solidFill>
              </a:defRPr>
            </a:lvl8pPr>
            <a:lvl9pPr lvl="8" algn="r" rtl="0">
              <a:spcBef>
                <a:spcPts val="0"/>
              </a:spcBef>
              <a:spcAft>
                <a:spcPts val="0"/>
              </a:spcAft>
              <a:buClr>
                <a:schemeClr val="dk1"/>
              </a:buClr>
              <a:buSzPts val="2800"/>
              <a:buNone/>
              <a:defRPr>
                <a:solidFill>
                  <a:schemeClr val="dk1"/>
                </a:solidFill>
              </a:defRPr>
            </a:lvl9pPr>
          </a:lstStyle>
          <a:p>
            <a:r>
              <a:rPr lang="en-US" smtClean="0"/>
              <a:t>Click to edit Master title style</a:t>
            </a:r>
            <a:endParaRPr/>
          </a:p>
        </p:txBody>
      </p:sp>
    </p:spTree>
    <p:extLst>
      <p:ext uri="{BB962C8B-B14F-4D97-AF65-F5344CB8AC3E}">
        <p14:creationId xmlns:p14="http://schemas.microsoft.com/office/powerpoint/2010/main" val="3794499023"/>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12C5898-9A76-4EC4-B7F0-97F02288EF03}" type="datetime1">
              <a:rPr lang="en-US" smtClean="0"/>
              <a:t>11/4/2020</a:t>
            </a:fld>
            <a:endParaRPr lang="en-US" dirty="0"/>
          </a:p>
        </p:txBody>
      </p:sp>
      <p:sp>
        <p:nvSpPr>
          <p:cNvPr id="5" name="Footer Placeholder 4"/>
          <p:cNvSpPr>
            <a:spLocks noGrp="1"/>
          </p:cNvSpPr>
          <p:nvPr>
            <p:ph type="ftr" sz="quarter" idx="11"/>
          </p:nvPr>
        </p:nvSpPr>
        <p:spPr/>
        <p:txBody>
          <a:bodyPr/>
          <a:lstStyle/>
          <a:p>
            <a:r>
              <a:rPr lang="el-GR" smtClean="0"/>
              <a:t>Τμήμα Διεθνών και Δημοσίων Σχέσεων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05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69"/>
        <p:cNvGrpSpPr/>
        <p:nvPr/>
      </p:nvGrpSpPr>
      <p:grpSpPr>
        <a:xfrm>
          <a:off x="0" y="0"/>
          <a:ext cx="0" cy="0"/>
          <a:chOff x="0" y="0"/>
          <a:chExt cx="0" cy="0"/>
        </a:xfrm>
      </p:grpSpPr>
    </p:spTree>
    <p:extLst>
      <p:ext uri="{BB962C8B-B14F-4D97-AF65-F5344CB8AC3E}">
        <p14:creationId xmlns:p14="http://schemas.microsoft.com/office/powerpoint/2010/main" val="41239052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a:off x="-505566" y="801901"/>
            <a:ext cx="1980684" cy="1539060"/>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 name="Google Shape;10;p2"/>
          <p:cNvSpPr/>
          <p:nvPr/>
        </p:nvSpPr>
        <p:spPr>
          <a:xfrm>
            <a:off x="8426253" y="4940986"/>
            <a:ext cx="2342112" cy="2143847"/>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 name="Google Shape;11;p2"/>
          <p:cNvSpPr/>
          <p:nvPr/>
        </p:nvSpPr>
        <p:spPr>
          <a:xfrm>
            <a:off x="2059834" y="5647497"/>
            <a:ext cx="848647" cy="1133489"/>
          </a:xfrm>
          <a:custGeom>
            <a:avLst/>
            <a:gdLst/>
            <a:ahLst/>
            <a:cxnLst/>
            <a:rect l="l" t="t" r="r" b="b"/>
            <a:pathLst>
              <a:path w="8512" h="11369" extrusionOk="0">
                <a:moveTo>
                  <a:pt x="31" y="0"/>
                </a:moveTo>
                <a:lnTo>
                  <a:pt x="0" y="2553"/>
                </a:lnTo>
                <a:lnTo>
                  <a:pt x="2189" y="2523"/>
                </a:lnTo>
                <a:lnTo>
                  <a:pt x="1551" y="7508"/>
                </a:lnTo>
                <a:lnTo>
                  <a:pt x="5168" y="8146"/>
                </a:lnTo>
                <a:lnTo>
                  <a:pt x="4651" y="10639"/>
                </a:lnTo>
                <a:lnTo>
                  <a:pt x="6688" y="11368"/>
                </a:lnTo>
                <a:lnTo>
                  <a:pt x="8511" y="6566"/>
                </a:lnTo>
                <a:lnTo>
                  <a:pt x="4195" y="4864"/>
                </a:lnTo>
                <a:lnTo>
                  <a:pt x="5046" y="213"/>
                </a:lnTo>
                <a:lnTo>
                  <a:pt x="31" y="0"/>
                </a:ln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 name="Google Shape;12;p2"/>
          <p:cNvSpPr/>
          <p:nvPr/>
        </p:nvSpPr>
        <p:spPr>
          <a:xfrm rot="-1044449">
            <a:off x="11253884" y="5865242"/>
            <a:ext cx="1504955" cy="1255599"/>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 name="Google Shape;13;p2"/>
          <p:cNvSpPr/>
          <p:nvPr/>
        </p:nvSpPr>
        <p:spPr>
          <a:xfrm>
            <a:off x="9699195" y="4575911"/>
            <a:ext cx="2171459" cy="1935787"/>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 name="Google Shape;14;p2"/>
          <p:cNvSpPr/>
          <p:nvPr/>
        </p:nvSpPr>
        <p:spPr>
          <a:xfrm rot="10800000">
            <a:off x="8205201" y="-90338"/>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 name="Google Shape;15;p2"/>
          <p:cNvSpPr/>
          <p:nvPr/>
        </p:nvSpPr>
        <p:spPr>
          <a:xfrm>
            <a:off x="8111877" y="5506914"/>
            <a:ext cx="1303923" cy="1254693"/>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 name="Google Shape;16;p2"/>
          <p:cNvSpPr/>
          <p:nvPr/>
        </p:nvSpPr>
        <p:spPr>
          <a:xfrm>
            <a:off x="7777837" y="615068"/>
            <a:ext cx="1104564" cy="1080001"/>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7" name="Google Shape;17;p2"/>
          <p:cNvSpPr/>
          <p:nvPr/>
        </p:nvSpPr>
        <p:spPr>
          <a:xfrm>
            <a:off x="821195" y="-665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 name="Google Shape;18;p2"/>
          <p:cNvSpPr/>
          <p:nvPr/>
        </p:nvSpPr>
        <p:spPr>
          <a:xfrm>
            <a:off x="8122468" y="150114"/>
            <a:ext cx="415304" cy="34281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 name="Google Shape;19;p2"/>
          <p:cNvSpPr/>
          <p:nvPr/>
        </p:nvSpPr>
        <p:spPr>
          <a:xfrm>
            <a:off x="-358107" y="4436991"/>
            <a:ext cx="1521339" cy="3022752"/>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 name="Google Shape;20;p2"/>
          <p:cNvSpPr/>
          <p:nvPr/>
        </p:nvSpPr>
        <p:spPr>
          <a:xfrm>
            <a:off x="3389945" y="3437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1" name="Google Shape;21;p2"/>
          <p:cNvSpPr/>
          <p:nvPr/>
        </p:nvSpPr>
        <p:spPr>
          <a:xfrm>
            <a:off x="1057283" y="5148803"/>
            <a:ext cx="623759" cy="1026791"/>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2" name="Google Shape;22;p2"/>
          <p:cNvSpPr/>
          <p:nvPr/>
        </p:nvSpPr>
        <p:spPr>
          <a:xfrm>
            <a:off x="800666" y="5276986"/>
            <a:ext cx="608305" cy="1003823"/>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 name="Google Shape;23;p2"/>
          <p:cNvSpPr/>
          <p:nvPr/>
        </p:nvSpPr>
        <p:spPr>
          <a:xfrm>
            <a:off x="415613" y="5395203"/>
            <a:ext cx="659729" cy="110633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 name="Google Shape;24;p2"/>
          <p:cNvSpPr/>
          <p:nvPr/>
        </p:nvSpPr>
        <p:spPr>
          <a:xfrm>
            <a:off x="1279432" y="-4428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5" name="Google Shape;25;p2"/>
          <p:cNvSpPr txBox="1">
            <a:spLocks noGrp="1"/>
          </p:cNvSpPr>
          <p:nvPr>
            <p:ph type="ctrTitle"/>
          </p:nvPr>
        </p:nvSpPr>
        <p:spPr>
          <a:xfrm>
            <a:off x="1809600" y="1929133"/>
            <a:ext cx="8572800" cy="19932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101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en-US" smtClean="0"/>
              <a:t>Click to edit Master title style</a:t>
            </a:r>
            <a:endParaRPr/>
          </a:p>
        </p:txBody>
      </p:sp>
      <p:sp>
        <p:nvSpPr>
          <p:cNvPr id="26" name="Google Shape;26;p2"/>
          <p:cNvSpPr/>
          <p:nvPr/>
        </p:nvSpPr>
        <p:spPr>
          <a:xfrm>
            <a:off x="1714843" y="3438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7" name="Google Shape;27;p2"/>
          <p:cNvSpPr/>
          <p:nvPr/>
        </p:nvSpPr>
        <p:spPr>
          <a:xfrm>
            <a:off x="10947067" y="165957"/>
            <a:ext cx="1342421" cy="984931"/>
          </a:xfrm>
          <a:custGeom>
            <a:avLst/>
            <a:gdLst/>
            <a:ahLst/>
            <a:cxnLst/>
            <a:rect l="l" t="t" r="r" b="b"/>
            <a:pathLst>
              <a:path w="9819" h="7204" extrusionOk="0">
                <a:moveTo>
                  <a:pt x="305" y="0"/>
                </a:moveTo>
                <a:lnTo>
                  <a:pt x="1" y="2006"/>
                </a:lnTo>
                <a:lnTo>
                  <a:pt x="5837" y="3040"/>
                </a:lnTo>
                <a:lnTo>
                  <a:pt x="548" y="5502"/>
                </a:lnTo>
                <a:lnTo>
                  <a:pt x="305" y="7204"/>
                </a:lnTo>
                <a:lnTo>
                  <a:pt x="9819" y="3769"/>
                </a:lnTo>
                <a:lnTo>
                  <a:pt x="9819" y="1824"/>
                </a:lnTo>
                <a:lnTo>
                  <a:pt x="305" y="0"/>
                </a:lnTo>
                <a:close/>
              </a:path>
            </a:pathLst>
          </a:custGeom>
          <a:solidFill>
            <a:srgbClr val="EDD1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8" name="Google Shape;28;p2"/>
          <p:cNvSpPr/>
          <p:nvPr/>
        </p:nvSpPr>
        <p:spPr>
          <a:xfrm>
            <a:off x="107683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 name="Google Shape;29;p2"/>
          <p:cNvSpPr txBox="1">
            <a:spLocks noGrp="1"/>
          </p:cNvSpPr>
          <p:nvPr>
            <p:ph type="subTitle" idx="1"/>
          </p:nvPr>
        </p:nvSpPr>
        <p:spPr>
          <a:xfrm>
            <a:off x="1978000" y="3619500"/>
            <a:ext cx="8236000" cy="622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en-US" smtClean="0"/>
              <a:t>Click to edit Master subtitle style</a:t>
            </a:r>
            <a:endParaRPr/>
          </a:p>
        </p:txBody>
      </p:sp>
    </p:spTree>
    <p:extLst>
      <p:ext uri="{BB962C8B-B14F-4D97-AF65-F5344CB8AC3E}">
        <p14:creationId xmlns:p14="http://schemas.microsoft.com/office/powerpoint/2010/main" val="1591741980"/>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0"/>
        <p:cNvGrpSpPr/>
        <p:nvPr/>
      </p:nvGrpSpPr>
      <p:grpSpPr>
        <a:xfrm>
          <a:off x="0" y="0"/>
          <a:ext cx="0" cy="0"/>
          <a:chOff x="0" y="0"/>
          <a:chExt cx="0" cy="0"/>
        </a:xfrm>
      </p:grpSpPr>
      <p:sp>
        <p:nvSpPr>
          <p:cNvPr id="31" name="Google Shape;31;p3"/>
          <p:cNvSpPr txBox="1">
            <a:spLocks noGrp="1"/>
          </p:cNvSpPr>
          <p:nvPr>
            <p:ph type="title"/>
          </p:nvPr>
        </p:nvSpPr>
        <p:spPr>
          <a:xfrm>
            <a:off x="1978000" y="3415060"/>
            <a:ext cx="8236000" cy="1110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7333"/>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r>
              <a:rPr lang="en-US" smtClean="0"/>
              <a:t>Click to edit Master title style</a:t>
            </a:r>
            <a:endParaRPr/>
          </a:p>
        </p:txBody>
      </p:sp>
      <p:sp>
        <p:nvSpPr>
          <p:cNvPr id="32" name="Google Shape;32;p3"/>
          <p:cNvSpPr txBox="1">
            <a:spLocks noGrp="1"/>
          </p:cNvSpPr>
          <p:nvPr>
            <p:ph type="title" idx="2" hasCustomPrompt="1"/>
          </p:nvPr>
        </p:nvSpPr>
        <p:spPr>
          <a:xfrm>
            <a:off x="5078600" y="1823199"/>
            <a:ext cx="2034800" cy="168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6000">
                <a:solidFill>
                  <a:schemeClr val="accent3"/>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33" name="Google Shape;33;p3"/>
          <p:cNvSpPr txBox="1">
            <a:spLocks noGrp="1"/>
          </p:cNvSpPr>
          <p:nvPr>
            <p:ph type="subTitle" idx="1"/>
          </p:nvPr>
        </p:nvSpPr>
        <p:spPr>
          <a:xfrm>
            <a:off x="1978000" y="4432627"/>
            <a:ext cx="8236000" cy="62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US" smtClean="0"/>
              <a:t>Click to edit Master subtitle style</a:t>
            </a:r>
            <a:endParaRPr/>
          </a:p>
        </p:txBody>
      </p:sp>
      <p:sp>
        <p:nvSpPr>
          <p:cNvPr id="34" name="Google Shape;34;p3"/>
          <p:cNvSpPr/>
          <p:nvPr/>
        </p:nvSpPr>
        <p:spPr>
          <a:xfrm>
            <a:off x="642667" y="1110067"/>
            <a:ext cx="227053" cy="204725"/>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5" name="Google Shape;35;p3"/>
          <p:cNvSpPr/>
          <p:nvPr/>
        </p:nvSpPr>
        <p:spPr>
          <a:xfrm>
            <a:off x="11133063" y="5582970"/>
            <a:ext cx="97564" cy="9779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6" name="Google Shape;36;p3"/>
          <p:cNvSpPr/>
          <p:nvPr/>
        </p:nvSpPr>
        <p:spPr>
          <a:xfrm>
            <a:off x="10213994" y="882471"/>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7" name="Google Shape;37;p3"/>
          <p:cNvSpPr/>
          <p:nvPr/>
        </p:nvSpPr>
        <p:spPr>
          <a:xfrm>
            <a:off x="10593834" y="4553934"/>
            <a:ext cx="227069" cy="227596"/>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8" name="Google Shape;38;p3"/>
          <p:cNvSpPr/>
          <p:nvPr/>
        </p:nvSpPr>
        <p:spPr>
          <a:xfrm>
            <a:off x="1238301" y="5809100"/>
            <a:ext cx="157567" cy="157928"/>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1966596552"/>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9"/>
        <p:cNvGrpSpPr/>
        <p:nvPr/>
      </p:nvGrpSpPr>
      <p:grpSpPr>
        <a:xfrm>
          <a:off x="0" y="0"/>
          <a:ext cx="0" cy="0"/>
          <a:chOff x="0" y="0"/>
          <a:chExt cx="0" cy="0"/>
        </a:xfrm>
      </p:grpSpPr>
      <p:grpSp>
        <p:nvGrpSpPr>
          <p:cNvPr id="40" name="Google Shape;40;p4"/>
          <p:cNvGrpSpPr/>
          <p:nvPr/>
        </p:nvGrpSpPr>
        <p:grpSpPr>
          <a:xfrm>
            <a:off x="-345767" y="-508927"/>
            <a:ext cx="12779064" cy="7839452"/>
            <a:chOff x="-259325" y="-381696"/>
            <a:chExt cx="9584298" cy="5879589"/>
          </a:xfrm>
        </p:grpSpPr>
        <p:sp>
          <p:nvSpPr>
            <p:cNvPr id="41" name="Google Shape;41;p4"/>
            <p:cNvSpPr/>
            <p:nvPr/>
          </p:nvSpPr>
          <p:spPr>
            <a:xfrm>
              <a:off x="0" y="0"/>
              <a:ext cx="9144000" cy="5143520"/>
            </a:xfrm>
            <a:custGeom>
              <a:avLst/>
              <a:gdLst/>
              <a:ahLst/>
              <a:cxnLst/>
              <a:rect l="l" t="t" r="r" b="b"/>
              <a:pathLst>
                <a:path w="285750" h="160735" extrusionOk="0">
                  <a:moveTo>
                    <a:pt x="95535" y="34123"/>
                  </a:moveTo>
                  <a:cubicBezTo>
                    <a:pt x="95856" y="34123"/>
                    <a:pt x="96174" y="34127"/>
                    <a:pt x="96488" y="34135"/>
                  </a:cubicBezTo>
                  <a:cubicBezTo>
                    <a:pt x="111169" y="34504"/>
                    <a:pt x="120348" y="48792"/>
                    <a:pt x="124504" y="57245"/>
                  </a:cubicBezTo>
                  <a:cubicBezTo>
                    <a:pt x="126385" y="61103"/>
                    <a:pt x="127468" y="65294"/>
                    <a:pt x="127671" y="69580"/>
                  </a:cubicBezTo>
                  <a:cubicBezTo>
                    <a:pt x="128503" y="85530"/>
                    <a:pt x="126702" y="126616"/>
                    <a:pt x="86141" y="126616"/>
                  </a:cubicBezTo>
                  <a:cubicBezTo>
                    <a:pt x="85523" y="126616"/>
                    <a:pt x="84896" y="126606"/>
                    <a:pt x="84261" y="126587"/>
                  </a:cubicBezTo>
                  <a:cubicBezTo>
                    <a:pt x="31837" y="124992"/>
                    <a:pt x="30230" y="93642"/>
                    <a:pt x="30766" y="75390"/>
                  </a:cubicBezTo>
                  <a:cubicBezTo>
                    <a:pt x="30766" y="75212"/>
                    <a:pt x="30778" y="75033"/>
                    <a:pt x="30790" y="74854"/>
                  </a:cubicBezTo>
                  <a:cubicBezTo>
                    <a:pt x="31278" y="62162"/>
                    <a:pt x="39374" y="51054"/>
                    <a:pt x="51066" y="46125"/>
                  </a:cubicBezTo>
                  <a:cubicBezTo>
                    <a:pt x="62872" y="41147"/>
                    <a:pt x="81960" y="34123"/>
                    <a:pt x="95535" y="34123"/>
                  </a:cubicBezTo>
                  <a:close/>
                  <a:moveTo>
                    <a:pt x="0" y="0"/>
                  </a:moveTo>
                  <a:lnTo>
                    <a:pt x="0" y="160734"/>
                  </a:lnTo>
                  <a:lnTo>
                    <a:pt x="285750" y="160734"/>
                  </a:lnTo>
                  <a:lnTo>
                    <a:pt x="2857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2" name="Google Shape;42;p4"/>
            <p:cNvSpPr/>
            <p:nvPr/>
          </p:nvSpPr>
          <p:spPr>
            <a:xfrm flipH="1">
              <a:off x="178231" y="4503163"/>
              <a:ext cx="1749713" cy="842245"/>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3" name="Google Shape;43;p4"/>
            <p:cNvSpPr/>
            <p:nvPr/>
          </p:nvSpPr>
          <p:spPr>
            <a:xfrm flipH="1">
              <a:off x="-259325" y="4133357"/>
              <a:ext cx="1301230" cy="1160005"/>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4" name="Google Shape;44;p4"/>
            <p:cNvSpPr/>
            <p:nvPr/>
          </p:nvSpPr>
          <p:spPr>
            <a:xfrm>
              <a:off x="76675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5" name="Google Shape;45;p4"/>
            <p:cNvSpPr/>
            <p:nvPr/>
          </p:nvSpPr>
          <p:spPr>
            <a:xfrm>
              <a:off x="5672199" y="-381696"/>
              <a:ext cx="1301231" cy="1225282"/>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6" name="Google Shape;46;p4"/>
            <p:cNvSpPr/>
            <p:nvPr/>
          </p:nvSpPr>
          <p:spPr>
            <a:xfrm>
              <a:off x="5217202" y="150575"/>
              <a:ext cx="933108" cy="630467"/>
            </a:xfrm>
            <a:custGeom>
              <a:avLst/>
              <a:gdLst/>
              <a:ahLst/>
              <a:cxnLst/>
              <a:rect l="l" t="t" r="r" b="b"/>
              <a:pathLst>
                <a:path w="15746" h="10639" extrusionOk="0">
                  <a:moveTo>
                    <a:pt x="9697" y="0"/>
                  </a:moveTo>
                  <a:lnTo>
                    <a:pt x="6900" y="5441"/>
                  </a:lnTo>
                  <a:lnTo>
                    <a:pt x="943" y="3739"/>
                  </a:lnTo>
                  <a:lnTo>
                    <a:pt x="0" y="10274"/>
                  </a:lnTo>
                  <a:lnTo>
                    <a:pt x="3344" y="10639"/>
                  </a:lnTo>
                  <a:lnTo>
                    <a:pt x="3587" y="7781"/>
                  </a:lnTo>
                  <a:lnTo>
                    <a:pt x="10001" y="9240"/>
                  </a:lnTo>
                  <a:lnTo>
                    <a:pt x="11338" y="4590"/>
                  </a:lnTo>
                  <a:lnTo>
                    <a:pt x="14530" y="5593"/>
                  </a:lnTo>
                  <a:lnTo>
                    <a:pt x="15745" y="3040"/>
                  </a:lnTo>
                  <a:lnTo>
                    <a:pt x="969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7" name="Google Shape;47;p4"/>
            <p:cNvSpPr/>
            <p:nvPr/>
          </p:nvSpPr>
          <p:spPr>
            <a:xfrm>
              <a:off x="79517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rgbClr val="DC83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8" name="Google Shape;48;p4"/>
            <p:cNvSpPr/>
            <p:nvPr/>
          </p:nvSpPr>
          <p:spPr>
            <a:xfrm>
              <a:off x="805925" y="1122126"/>
              <a:ext cx="933099" cy="927574"/>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9" name="Google Shape;49;p4"/>
            <p:cNvSpPr/>
            <p:nvPr/>
          </p:nvSpPr>
          <p:spPr>
            <a:xfrm rot="-4852846">
              <a:off x="2501830" y="3133617"/>
              <a:ext cx="803360" cy="159616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0" name="Google Shape;50;p4"/>
            <p:cNvSpPr/>
            <p:nvPr/>
          </p:nvSpPr>
          <p:spPr>
            <a:xfrm rot="4531003">
              <a:off x="1427722" y="3610812"/>
              <a:ext cx="264647" cy="435644"/>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1" name="Google Shape;51;p4"/>
            <p:cNvSpPr/>
            <p:nvPr/>
          </p:nvSpPr>
          <p:spPr>
            <a:xfrm rot="4531003">
              <a:off x="1355014" y="3519480"/>
              <a:ext cx="258091" cy="425900"/>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2" name="Google Shape;52;p4"/>
            <p:cNvSpPr/>
            <p:nvPr/>
          </p:nvSpPr>
          <p:spPr>
            <a:xfrm rot="4531003">
              <a:off x="1236358" y="3368106"/>
              <a:ext cx="279909" cy="46939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53" name="Google Shape;53;p4"/>
          <p:cNvSpPr txBox="1">
            <a:spLocks noGrp="1"/>
          </p:cNvSpPr>
          <p:nvPr>
            <p:ph type="title"/>
          </p:nvPr>
        </p:nvSpPr>
        <p:spPr>
          <a:xfrm>
            <a:off x="6638600" y="1642900"/>
            <a:ext cx="4054800" cy="1883200"/>
          </a:xfrm>
          <a:prstGeom prst="rect">
            <a:avLst/>
          </a:prstGeom>
        </p:spPr>
        <p:txBody>
          <a:bodyPr spcFirstLastPara="1" wrap="square" lIns="91425" tIns="91425" rIns="91425" bIns="91425" anchor="t" anchorCtr="0">
            <a:noAutofit/>
          </a:bodyPr>
          <a:lstStyle>
            <a:lvl1pPr lvl="0">
              <a:spcBef>
                <a:spcPts val="0"/>
              </a:spcBef>
              <a:spcAft>
                <a:spcPts val="0"/>
              </a:spcAft>
              <a:buSzPts val="4500"/>
              <a:buNone/>
              <a:defRPr sz="60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54" name="Google Shape;54;p4"/>
          <p:cNvSpPr txBox="1">
            <a:spLocks noGrp="1"/>
          </p:cNvSpPr>
          <p:nvPr>
            <p:ph type="body" idx="1"/>
          </p:nvPr>
        </p:nvSpPr>
        <p:spPr>
          <a:xfrm>
            <a:off x="6638600" y="3526100"/>
            <a:ext cx="4054800" cy="170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2133"/>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pPr lvl="0"/>
            <a:r>
              <a:rPr lang="en-US" smtClean="0"/>
              <a:t>Edit Master text styles</a:t>
            </a:r>
          </a:p>
        </p:txBody>
      </p:sp>
    </p:spTree>
    <p:extLst>
      <p:ext uri="{BB962C8B-B14F-4D97-AF65-F5344CB8AC3E}">
        <p14:creationId xmlns:p14="http://schemas.microsoft.com/office/powerpoint/2010/main" val="50609207"/>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5"/>
        <p:cNvGrpSpPr/>
        <p:nvPr/>
      </p:nvGrpSpPr>
      <p:grpSpPr>
        <a:xfrm>
          <a:off x="0" y="0"/>
          <a:ext cx="0" cy="0"/>
          <a:chOff x="0" y="0"/>
          <a:chExt cx="0" cy="0"/>
        </a:xfrm>
      </p:grpSpPr>
      <p:sp>
        <p:nvSpPr>
          <p:cNvPr id="56" name="Google Shape;56;p5"/>
          <p:cNvSpPr/>
          <p:nvPr/>
        </p:nvSpPr>
        <p:spPr>
          <a:xfrm>
            <a:off x="860445" y="5933907"/>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57" name="Google Shape;57;p5"/>
          <p:cNvSpPr/>
          <p:nvPr/>
        </p:nvSpPr>
        <p:spPr>
          <a:xfrm>
            <a:off x="553610" y="3476618"/>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58" name="Google Shape;58;p5"/>
          <p:cNvSpPr/>
          <p:nvPr/>
        </p:nvSpPr>
        <p:spPr>
          <a:xfrm rot="10800000" flipH="1">
            <a:off x="-531604" y="-210514"/>
            <a:ext cx="1646509" cy="1467812"/>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59" name="Google Shape;59;p5"/>
          <p:cNvSpPr/>
          <p:nvPr/>
        </p:nvSpPr>
        <p:spPr>
          <a:xfrm rot="-9755624" flipH="1">
            <a:off x="339106" y="-306464"/>
            <a:ext cx="1141093" cy="95205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0" name="Google Shape;60;p5"/>
          <p:cNvSpPr/>
          <p:nvPr/>
        </p:nvSpPr>
        <p:spPr>
          <a:xfrm rot="-1718510">
            <a:off x="9912593" y="531735"/>
            <a:ext cx="243708" cy="2295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1" name="Google Shape;61;p5"/>
          <p:cNvSpPr txBox="1">
            <a:spLocks noGrp="1"/>
          </p:cNvSpPr>
          <p:nvPr>
            <p:ph type="body" idx="1"/>
          </p:nvPr>
        </p:nvSpPr>
        <p:spPr>
          <a:xfrm>
            <a:off x="959967" y="2006084"/>
            <a:ext cx="4350800" cy="11684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62" name="Google Shape;62;p5"/>
          <p:cNvSpPr txBox="1">
            <a:spLocks noGrp="1"/>
          </p:cNvSpPr>
          <p:nvPr>
            <p:ph type="body" idx="2"/>
          </p:nvPr>
        </p:nvSpPr>
        <p:spPr>
          <a:xfrm>
            <a:off x="6881167" y="4690617"/>
            <a:ext cx="4350800" cy="1168400"/>
          </a:xfrm>
          <a:prstGeom prst="rect">
            <a:avLst/>
          </a:prstGeom>
        </p:spPr>
        <p:txBody>
          <a:bodyPr spcFirstLastPara="1" wrap="square" lIns="91425" tIns="91425" rIns="91425" bIns="91425" anchor="t" anchorCtr="0">
            <a:noAutofit/>
          </a:bodyPr>
          <a:lstStyle>
            <a:lvl1pPr marL="609585" lvl="0" indent="-423323" algn="r">
              <a:lnSpc>
                <a:spcPct val="100000"/>
              </a:lnSpc>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63" name="Google Shape;63;p5"/>
          <p:cNvSpPr txBox="1">
            <a:spLocks noGrp="1"/>
          </p:cNvSpPr>
          <p:nvPr>
            <p:ph type="title"/>
          </p:nvPr>
        </p:nvSpPr>
        <p:spPr>
          <a:xfrm>
            <a:off x="959997" y="998967"/>
            <a:ext cx="7879200" cy="1007200"/>
          </a:xfrm>
          <a:prstGeom prst="rect">
            <a:avLst/>
          </a:prstGeom>
        </p:spPr>
        <p:txBody>
          <a:bodyPr spcFirstLastPara="1" wrap="square" lIns="91425" tIns="91425" rIns="91425" bIns="91425" anchor="ctr" anchorCtr="0">
            <a:noAutofit/>
          </a:bodyPr>
          <a:lstStyle>
            <a:lvl1pPr lvl="0"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64" name="Google Shape;64;p5"/>
          <p:cNvSpPr txBox="1">
            <a:spLocks noGrp="1"/>
          </p:cNvSpPr>
          <p:nvPr>
            <p:ph type="title" idx="3"/>
          </p:nvPr>
        </p:nvSpPr>
        <p:spPr>
          <a:xfrm>
            <a:off x="3352817" y="3789033"/>
            <a:ext cx="7879200" cy="90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3861733316"/>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5"/>
        <p:cNvGrpSpPr/>
        <p:nvPr/>
      </p:nvGrpSpPr>
      <p:grpSpPr>
        <a:xfrm>
          <a:off x="0" y="0"/>
          <a:ext cx="0" cy="0"/>
          <a:chOff x="0" y="0"/>
          <a:chExt cx="0" cy="0"/>
        </a:xfrm>
      </p:grpSpPr>
      <p:sp>
        <p:nvSpPr>
          <p:cNvPr id="66" name="Google Shape;66;p6"/>
          <p:cNvSpPr/>
          <p:nvPr/>
        </p:nvSpPr>
        <p:spPr>
          <a:xfrm rot="-10548858">
            <a:off x="10510065" y="-185811"/>
            <a:ext cx="2323160" cy="2126500"/>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7" name="Google Shape;67;p6"/>
          <p:cNvSpPr/>
          <p:nvPr/>
        </p:nvSpPr>
        <p:spPr>
          <a:xfrm rot="8962869" flipH="1">
            <a:off x="10335654" y="-371897"/>
            <a:ext cx="1293391" cy="1244560"/>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8" name="Google Shape;68;p6"/>
          <p:cNvSpPr/>
          <p:nvPr/>
        </p:nvSpPr>
        <p:spPr>
          <a:xfrm rot="-915629">
            <a:off x="629962" y="5255265"/>
            <a:ext cx="932719" cy="1853244"/>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69" name="Google Shape;69;p6"/>
          <p:cNvSpPr/>
          <p:nvPr/>
        </p:nvSpPr>
        <p:spPr>
          <a:xfrm>
            <a:off x="11231998" y="5811194"/>
            <a:ext cx="102004" cy="104569"/>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0" name="Google Shape;70;p6"/>
          <p:cNvSpPr/>
          <p:nvPr/>
        </p:nvSpPr>
        <p:spPr>
          <a:xfrm>
            <a:off x="11386429" y="3059027"/>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1" name="Google Shape;71;p6"/>
          <p:cNvSpPr/>
          <p:nvPr/>
        </p:nvSpPr>
        <p:spPr>
          <a:xfrm>
            <a:off x="347697" y="1645611"/>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2" name="Google Shape;72;p6"/>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257346723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3"/>
        <p:cNvGrpSpPr/>
        <p:nvPr/>
      </p:nvGrpSpPr>
      <p:grpSpPr>
        <a:xfrm>
          <a:off x="0" y="0"/>
          <a:ext cx="0" cy="0"/>
          <a:chOff x="0" y="0"/>
          <a:chExt cx="0" cy="0"/>
        </a:xfrm>
      </p:grpSpPr>
      <p:sp>
        <p:nvSpPr>
          <p:cNvPr id="74" name="Google Shape;74;p7"/>
          <p:cNvSpPr/>
          <p:nvPr/>
        </p:nvSpPr>
        <p:spPr>
          <a:xfrm rot="-10426918">
            <a:off x="1061637" y="-198457"/>
            <a:ext cx="1221920" cy="668376"/>
          </a:xfrm>
          <a:custGeom>
            <a:avLst/>
            <a:gdLst/>
            <a:ahLst/>
            <a:cxnLst/>
            <a:rect l="l" t="t" r="r" b="b"/>
            <a:pathLst>
              <a:path w="27326" h="14947" extrusionOk="0">
                <a:moveTo>
                  <a:pt x="20729" y="0"/>
                </a:moveTo>
                <a:cubicBezTo>
                  <a:pt x="15486" y="0"/>
                  <a:pt x="13739" y="7682"/>
                  <a:pt x="13739" y="7682"/>
                </a:cubicBezTo>
                <a:cubicBezTo>
                  <a:pt x="11835" y="3158"/>
                  <a:pt x="9972" y="2736"/>
                  <a:pt x="9343" y="2736"/>
                </a:cubicBezTo>
                <a:cubicBezTo>
                  <a:pt x="9198" y="2736"/>
                  <a:pt x="9119" y="2758"/>
                  <a:pt x="9119" y="2758"/>
                </a:cubicBezTo>
                <a:cubicBezTo>
                  <a:pt x="0" y="4399"/>
                  <a:pt x="2401" y="14947"/>
                  <a:pt x="2401" y="14947"/>
                </a:cubicBezTo>
                <a:lnTo>
                  <a:pt x="26414" y="13700"/>
                </a:lnTo>
                <a:cubicBezTo>
                  <a:pt x="26414" y="13700"/>
                  <a:pt x="27326" y="873"/>
                  <a:pt x="21490" y="53"/>
                </a:cubicBezTo>
                <a:cubicBezTo>
                  <a:pt x="21228" y="17"/>
                  <a:pt x="20975" y="0"/>
                  <a:pt x="2072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5" name="Google Shape;75;p7"/>
          <p:cNvSpPr/>
          <p:nvPr/>
        </p:nvSpPr>
        <p:spPr>
          <a:xfrm rot="10800000">
            <a:off x="0" y="723816"/>
            <a:ext cx="12192000" cy="6134184"/>
          </a:xfrm>
          <a:custGeom>
            <a:avLst/>
            <a:gdLst/>
            <a:ahLst/>
            <a:cxnLst/>
            <a:rect l="l" t="t" r="r" b="b"/>
            <a:pathLst>
              <a:path w="285750" h="160735" extrusionOk="0">
                <a:moveTo>
                  <a:pt x="95535" y="34123"/>
                </a:moveTo>
                <a:cubicBezTo>
                  <a:pt x="95856" y="34123"/>
                  <a:pt x="96174" y="34127"/>
                  <a:pt x="96488" y="34135"/>
                </a:cubicBezTo>
                <a:cubicBezTo>
                  <a:pt x="111169" y="34504"/>
                  <a:pt x="120348" y="48792"/>
                  <a:pt x="124504" y="57245"/>
                </a:cubicBezTo>
                <a:cubicBezTo>
                  <a:pt x="126385" y="61103"/>
                  <a:pt x="127468" y="65294"/>
                  <a:pt x="127671" y="69580"/>
                </a:cubicBezTo>
                <a:cubicBezTo>
                  <a:pt x="128503" y="85530"/>
                  <a:pt x="126702" y="126616"/>
                  <a:pt x="86141" y="126616"/>
                </a:cubicBezTo>
                <a:cubicBezTo>
                  <a:pt x="85523" y="126616"/>
                  <a:pt x="84896" y="126606"/>
                  <a:pt x="84261" y="126587"/>
                </a:cubicBezTo>
                <a:cubicBezTo>
                  <a:pt x="31837" y="124992"/>
                  <a:pt x="30230" y="93642"/>
                  <a:pt x="30766" y="75390"/>
                </a:cubicBezTo>
                <a:cubicBezTo>
                  <a:pt x="30766" y="75212"/>
                  <a:pt x="30778" y="75033"/>
                  <a:pt x="30790" y="74854"/>
                </a:cubicBezTo>
                <a:cubicBezTo>
                  <a:pt x="31278" y="62162"/>
                  <a:pt x="39374" y="51054"/>
                  <a:pt x="51066" y="46125"/>
                </a:cubicBezTo>
                <a:cubicBezTo>
                  <a:pt x="62872" y="41147"/>
                  <a:pt x="81960" y="34123"/>
                  <a:pt x="95535" y="34123"/>
                </a:cubicBezTo>
                <a:close/>
                <a:moveTo>
                  <a:pt x="0" y="0"/>
                </a:moveTo>
                <a:lnTo>
                  <a:pt x="0" y="160734"/>
                </a:lnTo>
                <a:lnTo>
                  <a:pt x="285750" y="160734"/>
                </a:lnTo>
                <a:lnTo>
                  <a:pt x="285750"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6" name="Google Shape;76;p7"/>
          <p:cNvSpPr/>
          <p:nvPr/>
        </p:nvSpPr>
        <p:spPr>
          <a:xfrm>
            <a:off x="458800" y="1"/>
            <a:ext cx="862041" cy="582449"/>
          </a:xfrm>
          <a:custGeom>
            <a:avLst/>
            <a:gdLst/>
            <a:ahLst/>
            <a:cxnLst/>
            <a:rect l="l" t="t" r="r" b="b"/>
            <a:pathLst>
              <a:path w="15746" h="10639" extrusionOk="0">
                <a:moveTo>
                  <a:pt x="9697" y="0"/>
                </a:moveTo>
                <a:lnTo>
                  <a:pt x="6900" y="5441"/>
                </a:lnTo>
                <a:lnTo>
                  <a:pt x="943" y="3739"/>
                </a:lnTo>
                <a:lnTo>
                  <a:pt x="0" y="10274"/>
                </a:lnTo>
                <a:lnTo>
                  <a:pt x="3344" y="10639"/>
                </a:lnTo>
                <a:lnTo>
                  <a:pt x="3587" y="7781"/>
                </a:lnTo>
                <a:lnTo>
                  <a:pt x="10001" y="9240"/>
                </a:lnTo>
                <a:lnTo>
                  <a:pt x="11338" y="4590"/>
                </a:lnTo>
                <a:lnTo>
                  <a:pt x="14530" y="5593"/>
                </a:lnTo>
                <a:lnTo>
                  <a:pt x="15745" y="3040"/>
                </a:lnTo>
                <a:lnTo>
                  <a:pt x="9697"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7" name="Google Shape;77;p7"/>
          <p:cNvSpPr/>
          <p:nvPr/>
        </p:nvSpPr>
        <p:spPr>
          <a:xfrm>
            <a:off x="6705216" y="4725604"/>
            <a:ext cx="1357139" cy="1277381"/>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8" name="Google Shape;78;p7"/>
          <p:cNvSpPr/>
          <p:nvPr/>
        </p:nvSpPr>
        <p:spPr>
          <a:xfrm>
            <a:off x="10130201" y="2093967"/>
            <a:ext cx="977148" cy="92011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79" name="Google Shape;79;p7"/>
          <p:cNvSpPr/>
          <p:nvPr/>
        </p:nvSpPr>
        <p:spPr>
          <a:xfrm>
            <a:off x="6680206" y="5125324"/>
            <a:ext cx="1632327" cy="1277405"/>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0" name="Google Shape;80;p7"/>
          <p:cNvSpPr/>
          <p:nvPr/>
        </p:nvSpPr>
        <p:spPr>
          <a:xfrm>
            <a:off x="11387500" y="4429700"/>
            <a:ext cx="163827" cy="149272"/>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1" name="Google Shape;81;p7"/>
          <p:cNvSpPr/>
          <p:nvPr/>
        </p:nvSpPr>
        <p:spPr>
          <a:xfrm>
            <a:off x="6928448" y="4578973"/>
            <a:ext cx="449669" cy="400289"/>
          </a:xfrm>
          <a:custGeom>
            <a:avLst/>
            <a:gdLst/>
            <a:ahLst/>
            <a:cxnLst/>
            <a:rect l="l" t="t" r="r" b="b"/>
            <a:pathLst>
              <a:path w="5828" h="5188" extrusionOk="0">
                <a:moveTo>
                  <a:pt x="4014" y="1"/>
                </a:moveTo>
                <a:cubicBezTo>
                  <a:pt x="3904" y="1"/>
                  <a:pt x="3792" y="15"/>
                  <a:pt x="3679" y="45"/>
                </a:cubicBezTo>
                <a:cubicBezTo>
                  <a:pt x="3223" y="136"/>
                  <a:pt x="2736" y="622"/>
                  <a:pt x="2372" y="896"/>
                </a:cubicBezTo>
                <a:cubicBezTo>
                  <a:pt x="1824" y="1352"/>
                  <a:pt x="1338" y="1808"/>
                  <a:pt x="882" y="2325"/>
                </a:cubicBezTo>
                <a:cubicBezTo>
                  <a:pt x="548" y="2689"/>
                  <a:pt x="244" y="3084"/>
                  <a:pt x="122" y="3540"/>
                </a:cubicBezTo>
                <a:cubicBezTo>
                  <a:pt x="1" y="3996"/>
                  <a:pt x="61" y="4543"/>
                  <a:pt x="396" y="4878"/>
                </a:cubicBezTo>
                <a:cubicBezTo>
                  <a:pt x="636" y="5091"/>
                  <a:pt x="969" y="5187"/>
                  <a:pt x="1293" y="5187"/>
                </a:cubicBezTo>
                <a:cubicBezTo>
                  <a:pt x="1339" y="5187"/>
                  <a:pt x="1384" y="5185"/>
                  <a:pt x="1429" y="5182"/>
                </a:cubicBezTo>
                <a:cubicBezTo>
                  <a:pt x="1794" y="5182"/>
                  <a:pt x="2128" y="5060"/>
                  <a:pt x="2463" y="4939"/>
                </a:cubicBezTo>
                <a:cubicBezTo>
                  <a:pt x="3192" y="4695"/>
                  <a:pt x="3952" y="4452"/>
                  <a:pt x="4560" y="3996"/>
                </a:cubicBezTo>
                <a:cubicBezTo>
                  <a:pt x="5198" y="3540"/>
                  <a:pt x="5715" y="2872"/>
                  <a:pt x="5745" y="2112"/>
                </a:cubicBezTo>
                <a:cubicBezTo>
                  <a:pt x="5828" y="1180"/>
                  <a:pt x="5020" y="1"/>
                  <a:pt x="4014"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2" name="Google Shape;82;p7"/>
          <p:cNvSpPr/>
          <p:nvPr/>
        </p:nvSpPr>
        <p:spPr>
          <a:xfrm rot="-4852827">
            <a:off x="1986707" y="4638362"/>
            <a:ext cx="1833007" cy="3641935"/>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3" name="Google Shape;83;p7"/>
          <p:cNvSpPr/>
          <p:nvPr/>
        </p:nvSpPr>
        <p:spPr>
          <a:xfrm rot="6631145">
            <a:off x="7806801" y="1985728"/>
            <a:ext cx="352856" cy="580849"/>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4" name="Google Shape;84;p7"/>
          <p:cNvSpPr/>
          <p:nvPr/>
        </p:nvSpPr>
        <p:spPr>
          <a:xfrm rot="6631145">
            <a:off x="7906608" y="1830546"/>
            <a:ext cx="344115" cy="567857"/>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5" name="Google Shape;85;p7"/>
          <p:cNvSpPr/>
          <p:nvPr/>
        </p:nvSpPr>
        <p:spPr>
          <a:xfrm rot="6631145">
            <a:off x="7873530" y="1602970"/>
            <a:ext cx="373205" cy="625847"/>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6" name="Google Shape;86;p7"/>
          <p:cNvSpPr/>
          <p:nvPr/>
        </p:nvSpPr>
        <p:spPr>
          <a:xfrm>
            <a:off x="2853100" y="5771801"/>
            <a:ext cx="253771" cy="231199"/>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7" name="Google Shape;87;p7"/>
          <p:cNvSpPr/>
          <p:nvPr/>
        </p:nvSpPr>
        <p:spPr>
          <a:xfrm rot="8273638">
            <a:off x="9340971" y="6056664"/>
            <a:ext cx="163832" cy="149264"/>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8" name="Google Shape;88;p7"/>
          <p:cNvSpPr txBox="1">
            <a:spLocks noGrp="1"/>
          </p:cNvSpPr>
          <p:nvPr>
            <p:ph type="body" idx="1"/>
          </p:nvPr>
        </p:nvSpPr>
        <p:spPr>
          <a:xfrm>
            <a:off x="960000" y="2367000"/>
            <a:ext cx="5136000" cy="26596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Clr>
                <a:schemeClr val="accent4"/>
              </a:buClr>
              <a:buSzPts val="1200"/>
              <a:buChar char="●"/>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89" name="Google Shape;89;p7"/>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95463768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3"/>
        <p:cNvGrpSpPr/>
        <p:nvPr/>
      </p:nvGrpSpPr>
      <p:grpSpPr>
        <a:xfrm>
          <a:off x="0" y="0"/>
          <a:ext cx="0" cy="0"/>
          <a:chOff x="0" y="0"/>
          <a:chExt cx="0" cy="0"/>
        </a:xfrm>
      </p:grpSpPr>
      <p:sp>
        <p:nvSpPr>
          <p:cNvPr id="74" name="Google Shape;74;p7"/>
          <p:cNvSpPr/>
          <p:nvPr/>
        </p:nvSpPr>
        <p:spPr>
          <a:xfrm rot="-10426918">
            <a:off x="1061637" y="-198457"/>
            <a:ext cx="1221920" cy="668376"/>
          </a:xfrm>
          <a:custGeom>
            <a:avLst/>
            <a:gdLst/>
            <a:ahLst/>
            <a:cxnLst/>
            <a:rect l="l" t="t" r="r" b="b"/>
            <a:pathLst>
              <a:path w="27326" h="14947" extrusionOk="0">
                <a:moveTo>
                  <a:pt x="20729" y="0"/>
                </a:moveTo>
                <a:cubicBezTo>
                  <a:pt x="15486" y="0"/>
                  <a:pt x="13739" y="7682"/>
                  <a:pt x="13739" y="7682"/>
                </a:cubicBezTo>
                <a:cubicBezTo>
                  <a:pt x="11835" y="3158"/>
                  <a:pt x="9972" y="2736"/>
                  <a:pt x="9343" y="2736"/>
                </a:cubicBezTo>
                <a:cubicBezTo>
                  <a:pt x="9198" y="2736"/>
                  <a:pt x="9119" y="2758"/>
                  <a:pt x="9119" y="2758"/>
                </a:cubicBezTo>
                <a:cubicBezTo>
                  <a:pt x="0" y="4399"/>
                  <a:pt x="2401" y="14947"/>
                  <a:pt x="2401" y="14947"/>
                </a:cubicBezTo>
                <a:lnTo>
                  <a:pt x="26414" y="13700"/>
                </a:lnTo>
                <a:cubicBezTo>
                  <a:pt x="26414" y="13700"/>
                  <a:pt x="27326" y="873"/>
                  <a:pt x="21490" y="53"/>
                </a:cubicBezTo>
                <a:cubicBezTo>
                  <a:pt x="21228" y="17"/>
                  <a:pt x="20975" y="0"/>
                  <a:pt x="2072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75;p7"/>
          <p:cNvSpPr/>
          <p:nvPr/>
        </p:nvSpPr>
        <p:spPr>
          <a:xfrm rot="10800000">
            <a:off x="0" y="723816"/>
            <a:ext cx="12192000" cy="6134184"/>
          </a:xfrm>
          <a:custGeom>
            <a:avLst/>
            <a:gdLst/>
            <a:ahLst/>
            <a:cxnLst/>
            <a:rect l="l" t="t" r="r" b="b"/>
            <a:pathLst>
              <a:path w="285750" h="160735" extrusionOk="0">
                <a:moveTo>
                  <a:pt x="95535" y="34123"/>
                </a:moveTo>
                <a:cubicBezTo>
                  <a:pt x="95856" y="34123"/>
                  <a:pt x="96174" y="34127"/>
                  <a:pt x="96488" y="34135"/>
                </a:cubicBezTo>
                <a:cubicBezTo>
                  <a:pt x="111169" y="34504"/>
                  <a:pt x="120348" y="48792"/>
                  <a:pt x="124504" y="57245"/>
                </a:cubicBezTo>
                <a:cubicBezTo>
                  <a:pt x="126385" y="61103"/>
                  <a:pt x="127468" y="65294"/>
                  <a:pt x="127671" y="69580"/>
                </a:cubicBezTo>
                <a:cubicBezTo>
                  <a:pt x="128503" y="85530"/>
                  <a:pt x="126702" y="126616"/>
                  <a:pt x="86141" y="126616"/>
                </a:cubicBezTo>
                <a:cubicBezTo>
                  <a:pt x="85523" y="126616"/>
                  <a:pt x="84896" y="126606"/>
                  <a:pt x="84261" y="126587"/>
                </a:cubicBezTo>
                <a:cubicBezTo>
                  <a:pt x="31837" y="124992"/>
                  <a:pt x="30230" y="93642"/>
                  <a:pt x="30766" y="75390"/>
                </a:cubicBezTo>
                <a:cubicBezTo>
                  <a:pt x="30766" y="75212"/>
                  <a:pt x="30778" y="75033"/>
                  <a:pt x="30790" y="74854"/>
                </a:cubicBezTo>
                <a:cubicBezTo>
                  <a:pt x="31278" y="62162"/>
                  <a:pt x="39374" y="51054"/>
                  <a:pt x="51066" y="46125"/>
                </a:cubicBezTo>
                <a:cubicBezTo>
                  <a:pt x="62872" y="41147"/>
                  <a:pt x="81960" y="34123"/>
                  <a:pt x="95535" y="34123"/>
                </a:cubicBezTo>
                <a:close/>
                <a:moveTo>
                  <a:pt x="0" y="0"/>
                </a:moveTo>
                <a:lnTo>
                  <a:pt x="0" y="160734"/>
                </a:lnTo>
                <a:lnTo>
                  <a:pt x="285750" y="160734"/>
                </a:lnTo>
                <a:lnTo>
                  <a:pt x="285750"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7"/>
          <p:cNvSpPr/>
          <p:nvPr/>
        </p:nvSpPr>
        <p:spPr>
          <a:xfrm>
            <a:off x="458800" y="1"/>
            <a:ext cx="862041" cy="582449"/>
          </a:xfrm>
          <a:custGeom>
            <a:avLst/>
            <a:gdLst/>
            <a:ahLst/>
            <a:cxnLst/>
            <a:rect l="l" t="t" r="r" b="b"/>
            <a:pathLst>
              <a:path w="15746" h="10639" extrusionOk="0">
                <a:moveTo>
                  <a:pt x="9697" y="0"/>
                </a:moveTo>
                <a:lnTo>
                  <a:pt x="6900" y="5441"/>
                </a:lnTo>
                <a:lnTo>
                  <a:pt x="943" y="3739"/>
                </a:lnTo>
                <a:lnTo>
                  <a:pt x="0" y="10274"/>
                </a:lnTo>
                <a:lnTo>
                  <a:pt x="3344" y="10639"/>
                </a:lnTo>
                <a:lnTo>
                  <a:pt x="3587" y="7781"/>
                </a:lnTo>
                <a:lnTo>
                  <a:pt x="10001" y="9240"/>
                </a:lnTo>
                <a:lnTo>
                  <a:pt x="11338" y="4590"/>
                </a:lnTo>
                <a:lnTo>
                  <a:pt x="14530" y="5593"/>
                </a:lnTo>
                <a:lnTo>
                  <a:pt x="15745" y="3040"/>
                </a:lnTo>
                <a:lnTo>
                  <a:pt x="9697"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7"/>
          <p:cNvSpPr/>
          <p:nvPr/>
        </p:nvSpPr>
        <p:spPr>
          <a:xfrm>
            <a:off x="6705216" y="4725604"/>
            <a:ext cx="1357139" cy="1277381"/>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7"/>
          <p:cNvSpPr/>
          <p:nvPr/>
        </p:nvSpPr>
        <p:spPr>
          <a:xfrm>
            <a:off x="10130201" y="2093967"/>
            <a:ext cx="977148" cy="92011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7"/>
          <p:cNvSpPr/>
          <p:nvPr/>
        </p:nvSpPr>
        <p:spPr>
          <a:xfrm>
            <a:off x="6680206" y="5125324"/>
            <a:ext cx="1632327" cy="1277405"/>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7"/>
          <p:cNvSpPr/>
          <p:nvPr/>
        </p:nvSpPr>
        <p:spPr>
          <a:xfrm>
            <a:off x="11387500" y="4429700"/>
            <a:ext cx="163827" cy="149272"/>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7"/>
          <p:cNvSpPr/>
          <p:nvPr/>
        </p:nvSpPr>
        <p:spPr>
          <a:xfrm>
            <a:off x="6928448" y="4578973"/>
            <a:ext cx="449669" cy="400289"/>
          </a:xfrm>
          <a:custGeom>
            <a:avLst/>
            <a:gdLst/>
            <a:ahLst/>
            <a:cxnLst/>
            <a:rect l="l" t="t" r="r" b="b"/>
            <a:pathLst>
              <a:path w="5828" h="5188" extrusionOk="0">
                <a:moveTo>
                  <a:pt x="4014" y="1"/>
                </a:moveTo>
                <a:cubicBezTo>
                  <a:pt x="3904" y="1"/>
                  <a:pt x="3792" y="15"/>
                  <a:pt x="3679" y="45"/>
                </a:cubicBezTo>
                <a:cubicBezTo>
                  <a:pt x="3223" y="136"/>
                  <a:pt x="2736" y="622"/>
                  <a:pt x="2372" y="896"/>
                </a:cubicBezTo>
                <a:cubicBezTo>
                  <a:pt x="1824" y="1352"/>
                  <a:pt x="1338" y="1808"/>
                  <a:pt x="882" y="2325"/>
                </a:cubicBezTo>
                <a:cubicBezTo>
                  <a:pt x="548" y="2689"/>
                  <a:pt x="244" y="3084"/>
                  <a:pt x="122" y="3540"/>
                </a:cubicBezTo>
                <a:cubicBezTo>
                  <a:pt x="1" y="3996"/>
                  <a:pt x="61" y="4543"/>
                  <a:pt x="396" y="4878"/>
                </a:cubicBezTo>
                <a:cubicBezTo>
                  <a:pt x="636" y="5091"/>
                  <a:pt x="969" y="5187"/>
                  <a:pt x="1293" y="5187"/>
                </a:cubicBezTo>
                <a:cubicBezTo>
                  <a:pt x="1339" y="5187"/>
                  <a:pt x="1384" y="5185"/>
                  <a:pt x="1429" y="5182"/>
                </a:cubicBezTo>
                <a:cubicBezTo>
                  <a:pt x="1794" y="5182"/>
                  <a:pt x="2128" y="5060"/>
                  <a:pt x="2463" y="4939"/>
                </a:cubicBezTo>
                <a:cubicBezTo>
                  <a:pt x="3192" y="4695"/>
                  <a:pt x="3952" y="4452"/>
                  <a:pt x="4560" y="3996"/>
                </a:cubicBezTo>
                <a:cubicBezTo>
                  <a:pt x="5198" y="3540"/>
                  <a:pt x="5715" y="2872"/>
                  <a:pt x="5745" y="2112"/>
                </a:cubicBezTo>
                <a:cubicBezTo>
                  <a:pt x="5828" y="1180"/>
                  <a:pt x="5020" y="1"/>
                  <a:pt x="4014"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82;p7"/>
          <p:cNvSpPr/>
          <p:nvPr/>
        </p:nvSpPr>
        <p:spPr>
          <a:xfrm rot="-4852827">
            <a:off x="1986707" y="4638362"/>
            <a:ext cx="1833007" cy="3641935"/>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83;p7"/>
          <p:cNvSpPr/>
          <p:nvPr/>
        </p:nvSpPr>
        <p:spPr>
          <a:xfrm rot="6631145">
            <a:off x="7806801" y="1985728"/>
            <a:ext cx="352856" cy="580849"/>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84;p7"/>
          <p:cNvSpPr/>
          <p:nvPr/>
        </p:nvSpPr>
        <p:spPr>
          <a:xfrm rot="6631145">
            <a:off x="7906608" y="1830546"/>
            <a:ext cx="344115" cy="567857"/>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85;p7"/>
          <p:cNvSpPr/>
          <p:nvPr/>
        </p:nvSpPr>
        <p:spPr>
          <a:xfrm rot="6631145">
            <a:off x="7873530" y="1602970"/>
            <a:ext cx="373205" cy="625847"/>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86;p7"/>
          <p:cNvSpPr/>
          <p:nvPr/>
        </p:nvSpPr>
        <p:spPr>
          <a:xfrm>
            <a:off x="2853100" y="5771801"/>
            <a:ext cx="253771" cy="231199"/>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7"/>
          <p:cNvSpPr/>
          <p:nvPr/>
        </p:nvSpPr>
        <p:spPr>
          <a:xfrm rot="8273638">
            <a:off x="9340971" y="6056664"/>
            <a:ext cx="163832" cy="149264"/>
          </a:xfrm>
          <a:custGeom>
            <a:avLst/>
            <a:gdLst/>
            <a:ahLst/>
            <a:cxnLst/>
            <a:rect l="l" t="t" r="r" b="b"/>
            <a:pathLst>
              <a:path w="2949" h="2687" extrusionOk="0">
                <a:moveTo>
                  <a:pt x="979" y="1"/>
                </a:moveTo>
                <a:cubicBezTo>
                  <a:pt x="816" y="1"/>
                  <a:pt x="659" y="32"/>
                  <a:pt x="517" y="103"/>
                </a:cubicBezTo>
                <a:cubicBezTo>
                  <a:pt x="0" y="377"/>
                  <a:pt x="0" y="1562"/>
                  <a:pt x="274" y="1987"/>
                </a:cubicBezTo>
                <a:cubicBezTo>
                  <a:pt x="547" y="2443"/>
                  <a:pt x="1094" y="2687"/>
                  <a:pt x="1641" y="2687"/>
                </a:cubicBezTo>
                <a:cubicBezTo>
                  <a:pt x="2128" y="2656"/>
                  <a:pt x="2705" y="2413"/>
                  <a:pt x="2857" y="1927"/>
                </a:cubicBezTo>
                <a:cubicBezTo>
                  <a:pt x="2948" y="1562"/>
                  <a:pt x="2827" y="1167"/>
                  <a:pt x="2584" y="863"/>
                </a:cubicBezTo>
                <a:cubicBezTo>
                  <a:pt x="2272" y="432"/>
                  <a:pt x="1584" y="1"/>
                  <a:pt x="97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88;p7"/>
          <p:cNvSpPr txBox="1">
            <a:spLocks noGrp="1"/>
          </p:cNvSpPr>
          <p:nvPr>
            <p:ph type="body" idx="1"/>
          </p:nvPr>
        </p:nvSpPr>
        <p:spPr>
          <a:xfrm>
            <a:off x="960000" y="2367000"/>
            <a:ext cx="5136000" cy="26596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Clr>
                <a:schemeClr val="accent4"/>
              </a:buClr>
              <a:buSzPts val="1200"/>
              <a:buChar char="●"/>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smtClean="0"/>
              <a:t>Edit Master text styles</a:t>
            </a:r>
          </a:p>
        </p:txBody>
      </p:sp>
      <p:sp>
        <p:nvSpPr>
          <p:cNvPr id="89" name="Google Shape;89;p7"/>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609760621"/>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90"/>
        <p:cNvGrpSpPr/>
        <p:nvPr/>
      </p:nvGrpSpPr>
      <p:grpSpPr>
        <a:xfrm>
          <a:off x="0" y="0"/>
          <a:ext cx="0" cy="0"/>
          <a:chOff x="0" y="0"/>
          <a:chExt cx="0" cy="0"/>
        </a:xfrm>
      </p:grpSpPr>
      <p:sp>
        <p:nvSpPr>
          <p:cNvPr id="91" name="Google Shape;91;p8"/>
          <p:cNvSpPr txBox="1">
            <a:spLocks noGrp="1"/>
          </p:cNvSpPr>
          <p:nvPr>
            <p:ph type="title"/>
          </p:nvPr>
        </p:nvSpPr>
        <p:spPr>
          <a:xfrm>
            <a:off x="2908400" y="2163000"/>
            <a:ext cx="6375200" cy="253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1333"/>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r>
              <a:rPr lang="en-US" smtClean="0"/>
              <a:t>Click to edit Master title style</a:t>
            </a:r>
            <a:endParaRPr/>
          </a:p>
        </p:txBody>
      </p:sp>
      <p:sp>
        <p:nvSpPr>
          <p:cNvPr id="92" name="Google Shape;92;p8"/>
          <p:cNvSpPr/>
          <p:nvPr/>
        </p:nvSpPr>
        <p:spPr>
          <a:xfrm rot="-4095158" flipH="1">
            <a:off x="10820622" y="2025375"/>
            <a:ext cx="485860" cy="401076"/>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3" name="Google Shape;93;p8"/>
          <p:cNvSpPr/>
          <p:nvPr/>
        </p:nvSpPr>
        <p:spPr>
          <a:xfrm rot="-5024008" flipH="1">
            <a:off x="10247031" y="642661"/>
            <a:ext cx="1633055" cy="17781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4" name="Google Shape;94;p8"/>
          <p:cNvSpPr/>
          <p:nvPr/>
        </p:nvSpPr>
        <p:spPr>
          <a:xfrm rot="-4518068" flipH="1">
            <a:off x="1044270" y="461904"/>
            <a:ext cx="2060941" cy="2244041"/>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5" name="Google Shape;95;p8"/>
          <p:cNvSpPr/>
          <p:nvPr/>
        </p:nvSpPr>
        <p:spPr>
          <a:xfrm flipH="1">
            <a:off x="9874108" y="190502"/>
            <a:ext cx="1803392" cy="1401359"/>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6" name="Google Shape;96;p8"/>
          <p:cNvSpPr/>
          <p:nvPr/>
        </p:nvSpPr>
        <p:spPr>
          <a:xfrm flipH="1">
            <a:off x="551223" y="1925965"/>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7" name="Google Shape;97;p8"/>
          <p:cNvSpPr/>
          <p:nvPr/>
        </p:nvSpPr>
        <p:spPr>
          <a:xfrm>
            <a:off x="1437685" y="4765096"/>
            <a:ext cx="1511616" cy="14239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8" name="Google Shape;98;p8"/>
          <p:cNvSpPr/>
          <p:nvPr/>
        </p:nvSpPr>
        <p:spPr>
          <a:xfrm>
            <a:off x="727973" y="4394199"/>
            <a:ext cx="1296849" cy="108340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99" name="Google Shape;99;p8"/>
          <p:cNvSpPr/>
          <p:nvPr/>
        </p:nvSpPr>
        <p:spPr>
          <a:xfrm rot="2885921" flipH="1">
            <a:off x="9693530" y="4453747"/>
            <a:ext cx="1269540" cy="2486331"/>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0" name="Google Shape;100;p8"/>
          <p:cNvSpPr/>
          <p:nvPr/>
        </p:nvSpPr>
        <p:spPr>
          <a:xfrm flipH="1">
            <a:off x="1010546" y="57750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1" name="Google Shape;101;p8"/>
          <p:cNvSpPr/>
          <p:nvPr/>
        </p:nvSpPr>
        <p:spPr>
          <a:xfrm rot="-8503121" flipH="1">
            <a:off x="752497" y="428641"/>
            <a:ext cx="1894707" cy="1472252"/>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2" name="Google Shape;102;p8"/>
          <p:cNvSpPr/>
          <p:nvPr/>
        </p:nvSpPr>
        <p:spPr>
          <a:xfrm flipH="1">
            <a:off x="9055125" y="5059744"/>
            <a:ext cx="1233049" cy="834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3" name="Google Shape;103;p8"/>
          <p:cNvSpPr/>
          <p:nvPr/>
        </p:nvSpPr>
        <p:spPr>
          <a:xfrm flipH="1">
            <a:off x="10929712" y="57844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1667863185"/>
      </p:ext>
    </p:extLst>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Google Shape;105;p9"/>
          <p:cNvSpPr/>
          <p:nvPr/>
        </p:nvSpPr>
        <p:spPr>
          <a:xfrm rot="10800000" flipH="1">
            <a:off x="-309233"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6" name="Google Shape;106;p9"/>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107" name="Google Shape;107;p9"/>
          <p:cNvSpPr/>
          <p:nvPr/>
        </p:nvSpPr>
        <p:spPr>
          <a:xfrm flipH="1">
            <a:off x="3885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8" name="Google Shape;108;p9"/>
          <p:cNvSpPr/>
          <p:nvPr/>
        </p:nvSpPr>
        <p:spPr>
          <a:xfrm flipH="1">
            <a:off x="11046970" y="832635"/>
            <a:ext cx="362631" cy="335768"/>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09" name="Google Shape;109;p9"/>
          <p:cNvSpPr/>
          <p:nvPr/>
        </p:nvSpPr>
        <p:spPr>
          <a:xfrm rot="10800000">
            <a:off x="821950" y="50061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0" name="Google Shape;110;p9"/>
          <p:cNvSpPr txBox="1">
            <a:spLocks noGrp="1"/>
          </p:cNvSpPr>
          <p:nvPr>
            <p:ph type="body" idx="1"/>
          </p:nvPr>
        </p:nvSpPr>
        <p:spPr>
          <a:xfrm>
            <a:off x="960000" y="2675567"/>
            <a:ext cx="4100800" cy="17480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Char char="●"/>
              <a:defRPr sz="2133"/>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2133"/>
              </a:spcBef>
              <a:spcAft>
                <a:spcPts val="2133"/>
              </a:spcAft>
              <a:buSzPts val="1400"/>
              <a:buChar char="■"/>
              <a:defRPr/>
            </a:lvl9pPr>
          </a:lstStyle>
          <a:p>
            <a:pPr lvl="0"/>
            <a:r>
              <a:rPr lang="en-US" smtClean="0"/>
              <a:t>Edit Master text styles</a:t>
            </a:r>
          </a:p>
        </p:txBody>
      </p:sp>
      <p:sp>
        <p:nvSpPr>
          <p:cNvPr id="111" name="Google Shape;111;p9"/>
          <p:cNvSpPr txBox="1">
            <a:spLocks noGrp="1"/>
          </p:cNvSpPr>
          <p:nvPr>
            <p:ph type="subTitle" idx="2"/>
          </p:nvPr>
        </p:nvSpPr>
        <p:spPr>
          <a:xfrm>
            <a:off x="959999" y="2068767"/>
            <a:ext cx="4100800" cy="6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2133"/>
              </a:spcBef>
              <a:spcAft>
                <a:spcPts val="2133"/>
              </a:spcAft>
              <a:buSzPts val="1400"/>
              <a:buNone/>
              <a:defRPr b="1"/>
            </a:lvl9pPr>
          </a:lstStyle>
          <a:p>
            <a:r>
              <a:rPr lang="en-US" smtClean="0"/>
              <a:t>Click to edit Master subtitle style</a:t>
            </a:r>
            <a:endParaRPr/>
          </a:p>
        </p:txBody>
      </p:sp>
      <p:sp>
        <p:nvSpPr>
          <p:cNvPr id="112" name="Google Shape;112;p9"/>
          <p:cNvSpPr/>
          <p:nvPr/>
        </p:nvSpPr>
        <p:spPr>
          <a:xfrm>
            <a:off x="1551422" y="5463639"/>
            <a:ext cx="1487937" cy="1400704"/>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3" name="Google Shape;113;p9"/>
          <p:cNvSpPr/>
          <p:nvPr/>
        </p:nvSpPr>
        <p:spPr>
          <a:xfrm>
            <a:off x="1524001" y="5901902"/>
            <a:ext cx="1789727" cy="1400583"/>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14" name="Google Shape;114;p9"/>
          <p:cNvSpPr/>
          <p:nvPr/>
        </p:nvSpPr>
        <p:spPr>
          <a:xfrm>
            <a:off x="1796173" y="5302867"/>
            <a:ext cx="493029" cy="438888"/>
          </a:xfrm>
          <a:custGeom>
            <a:avLst/>
            <a:gdLst/>
            <a:ahLst/>
            <a:cxnLst/>
            <a:rect l="l" t="t" r="r" b="b"/>
            <a:pathLst>
              <a:path w="5828" h="5188" extrusionOk="0">
                <a:moveTo>
                  <a:pt x="4014" y="1"/>
                </a:moveTo>
                <a:cubicBezTo>
                  <a:pt x="3904" y="1"/>
                  <a:pt x="3792" y="15"/>
                  <a:pt x="3679" y="45"/>
                </a:cubicBezTo>
                <a:cubicBezTo>
                  <a:pt x="3223" y="136"/>
                  <a:pt x="2736" y="622"/>
                  <a:pt x="2372" y="896"/>
                </a:cubicBezTo>
                <a:cubicBezTo>
                  <a:pt x="1824" y="1352"/>
                  <a:pt x="1338" y="1808"/>
                  <a:pt x="882" y="2325"/>
                </a:cubicBezTo>
                <a:cubicBezTo>
                  <a:pt x="548" y="2689"/>
                  <a:pt x="244" y="3084"/>
                  <a:pt x="122" y="3540"/>
                </a:cubicBezTo>
                <a:cubicBezTo>
                  <a:pt x="1" y="3996"/>
                  <a:pt x="61" y="4543"/>
                  <a:pt x="396" y="4878"/>
                </a:cubicBezTo>
                <a:cubicBezTo>
                  <a:pt x="636" y="5091"/>
                  <a:pt x="969" y="5187"/>
                  <a:pt x="1293" y="5187"/>
                </a:cubicBezTo>
                <a:cubicBezTo>
                  <a:pt x="1339" y="5187"/>
                  <a:pt x="1384" y="5185"/>
                  <a:pt x="1429" y="5182"/>
                </a:cubicBezTo>
                <a:cubicBezTo>
                  <a:pt x="1794" y="5182"/>
                  <a:pt x="2128" y="5060"/>
                  <a:pt x="2463" y="4939"/>
                </a:cubicBezTo>
                <a:cubicBezTo>
                  <a:pt x="3192" y="4695"/>
                  <a:pt x="3952" y="4452"/>
                  <a:pt x="4560" y="3996"/>
                </a:cubicBezTo>
                <a:cubicBezTo>
                  <a:pt x="5198" y="3540"/>
                  <a:pt x="5715" y="2872"/>
                  <a:pt x="5745" y="2112"/>
                </a:cubicBezTo>
                <a:cubicBezTo>
                  <a:pt x="5828" y="1180"/>
                  <a:pt x="5020" y="1"/>
                  <a:pt x="4014"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424011875"/>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5"/>
        <p:cNvGrpSpPr/>
        <p:nvPr/>
      </p:nvGrpSpPr>
      <p:grpSpPr>
        <a:xfrm>
          <a:off x="0" y="0"/>
          <a:ext cx="0" cy="0"/>
          <a:chOff x="0" y="0"/>
          <a:chExt cx="0" cy="0"/>
        </a:xfrm>
      </p:grpSpPr>
      <p:sp>
        <p:nvSpPr>
          <p:cNvPr id="116" name="Google Shape;116;p10"/>
          <p:cNvSpPr txBox="1">
            <a:spLocks noGrp="1"/>
          </p:cNvSpPr>
          <p:nvPr>
            <p:ph type="title"/>
          </p:nvPr>
        </p:nvSpPr>
        <p:spPr>
          <a:xfrm>
            <a:off x="1016000" y="3004733"/>
            <a:ext cx="3746400" cy="28500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5333"/>
            </a:lvl1pPr>
            <a:lvl2pPr lvl="1">
              <a:spcBef>
                <a:spcPts val="0"/>
              </a:spcBef>
              <a:spcAft>
                <a:spcPts val="0"/>
              </a:spcAft>
              <a:buSzPts val="2800"/>
              <a:buNone/>
              <a:defRPr>
                <a:latin typeface="IBM Plex Sans"/>
                <a:ea typeface="IBM Plex Sans"/>
                <a:cs typeface="IBM Plex Sans"/>
                <a:sym typeface="IBM Plex Sans"/>
              </a:defRPr>
            </a:lvl2pPr>
            <a:lvl3pPr lvl="2">
              <a:spcBef>
                <a:spcPts val="0"/>
              </a:spcBef>
              <a:spcAft>
                <a:spcPts val="0"/>
              </a:spcAft>
              <a:buSzPts val="2800"/>
              <a:buNone/>
              <a:defRPr>
                <a:latin typeface="IBM Plex Sans"/>
                <a:ea typeface="IBM Plex Sans"/>
                <a:cs typeface="IBM Plex Sans"/>
                <a:sym typeface="IBM Plex Sans"/>
              </a:defRPr>
            </a:lvl3pPr>
            <a:lvl4pPr lvl="3">
              <a:spcBef>
                <a:spcPts val="0"/>
              </a:spcBef>
              <a:spcAft>
                <a:spcPts val="0"/>
              </a:spcAft>
              <a:buSzPts val="2800"/>
              <a:buNone/>
              <a:defRPr>
                <a:latin typeface="IBM Plex Sans"/>
                <a:ea typeface="IBM Plex Sans"/>
                <a:cs typeface="IBM Plex Sans"/>
                <a:sym typeface="IBM Plex Sans"/>
              </a:defRPr>
            </a:lvl4pPr>
            <a:lvl5pPr lvl="4">
              <a:spcBef>
                <a:spcPts val="0"/>
              </a:spcBef>
              <a:spcAft>
                <a:spcPts val="0"/>
              </a:spcAft>
              <a:buSzPts val="2800"/>
              <a:buNone/>
              <a:defRPr>
                <a:latin typeface="IBM Plex Sans"/>
                <a:ea typeface="IBM Plex Sans"/>
                <a:cs typeface="IBM Plex Sans"/>
                <a:sym typeface="IBM Plex Sans"/>
              </a:defRPr>
            </a:lvl5pPr>
            <a:lvl6pPr lvl="5">
              <a:spcBef>
                <a:spcPts val="0"/>
              </a:spcBef>
              <a:spcAft>
                <a:spcPts val="0"/>
              </a:spcAft>
              <a:buSzPts val="2800"/>
              <a:buNone/>
              <a:defRPr>
                <a:latin typeface="IBM Plex Sans"/>
                <a:ea typeface="IBM Plex Sans"/>
                <a:cs typeface="IBM Plex Sans"/>
                <a:sym typeface="IBM Plex Sans"/>
              </a:defRPr>
            </a:lvl6pPr>
            <a:lvl7pPr lvl="6">
              <a:spcBef>
                <a:spcPts val="0"/>
              </a:spcBef>
              <a:spcAft>
                <a:spcPts val="0"/>
              </a:spcAft>
              <a:buSzPts val="2800"/>
              <a:buNone/>
              <a:defRPr>
                <a:latin typeface="IBM Plex Sans"/>
                <a:ea typeface="IBM Plex Sans"/>
                <a:cs typeface="IBM Plex Sans"/>
                <a:sym typeface="IBM Plex Sans"/>
              </a:defRPr>
            </a:lvl7pPr>
            <a:lvl8pPr lvl="7">
              <a:spcBef>
                <a:spcPts val="0"/>
              </a:spcBef>
              <a:spcAft>
                <a:spcPts val="0"/>
              </a:spcAft>
              <a:buSzPts val="2800"/>
              <a:buNone/>
              <a:defRPr>
                <a:latin typeface="IBM Plex Sans"/>
                <a:ea typeface="IBM Plex Sans"/>
                <a:cs typeface="IBM Plex Sans"/>
                <a:sym typeface="IBM Plex Sans"/>
              </a:defRPr>
            </a:lvl8pPr>
            <a:lvl9pPr lvl="8">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4294579855"/>
      </p:ext>
    </p:extLst>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7"/>
        <p:cNvGrpSpPr/>
        <p:nvPr/>
      </p:nvGrpSpPr>
      <p:grpSpPr>
        <a:xfrm>
          <a:off x="0" y="0"/>
          <a:ext cx="0" cy="0"/>
          <a:chOff x="0" y="0"/>
          <a:chExt cx="0" cy="0"/>
        </a:xfrm>
      </p:grpSpPr>
      <p:sp>
        <p:nvSpPr>
          <p:cNvPr id="118" name="Google Shape;118;p11"/>
          <p:cNvSpPr txBox="1">
            <a:spLocks noGrp="1"/>
          </p:cNvSpPr>
          <p:nvPr>
            <p:ph type="title" hasCustomPrompt="1"/>
          </p:nvPr>
        </p:nvSpPr>
        <p:spPr>
          <a:xfrm>
            <a:off x="960000" y="2293200"/>
            <a:ext cx="10272000" cy="18780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136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19" name="Google Shape;119;p11"/>
          <p:cNvSpPr txBox="1">
            <a:spLocks noGrp="1"/>
          </p:cNvSpPr>
          <p:nvPr>
            <p:ph type="body" idx="1"/>
          </p:nvPr>
        </p:nvSpPr>
        <p:spPr>
          <a:xfrm>
            <a:off x="960000" y="4098400"/>
            <a:ext cx="10272000" cy="4664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pPr lvl="0"/>
            <a:r>
              <a:rPr lang="en-US" smtClean="0"/>
              <a:t>Edit Master text styles</a:t>
            </a:r>
          </a:p>
        </p:txBody>
      </p:sp>
      <p:sp>
        <p:nvSpPr>
          <p:cNvPr id="120" name="Google Shape;120;p11"/>
          <p:cNvSpPr/>
          <p:nvPr/>
        </p:nvSpPr>
        <p:spPr>
          <a:xfrm rot="10800000">
            <a:off x="8813411" y="-578581"/>
            <a:ext cx="1964068" cy="188996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1" name="Google Shape;121;p11"/>
          <p:cNvSpPr/>
          <p:nvPr/>
        </p:nvSpPr>
        <p:spPr>
          <a:xfrm>
            <a:off x="675705" y="5380767"/>
            <a:ext cx="2475089" cy="1353008"/>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2" name="Google Shape;122;p11"/>
          <p:cNvSpPr/>
          <p:nvPr/>
        </p:nvSpPr>
        <p:spPr>
          <a:xfrm>
            <a:off x="1028708" y="6321607"/>
            <a:ext cx="1472995" cy="1387951"/>
          </a:xfrm>
          <a:custGeom>
            <a:avLst/>
            <a:gdLst/>
            <a:ahLst/>
            <a:cxnLst/>
            <a:rect l="l" t="t" r="r" b="b"/>
            <a:pathLst>
              <a:path w="13586" h="12802" extrusionOk="0">
                <a:moveTo>
                  <a:pt x="9065" y="0"/>
                </a:moveTo>
                <a:cubicBezTo>
                  <a:pt x="7185" y="0"/>
                  <a:pt x="4535" y="984"/>
                  <a:pt x="2888" y="1673"/>
                </a:cubicBezTo>
                <a:cubicBezTo>
                  <a:pt x="1277" y="2342"/>
                  <a:pt x="152" y="3892"/>
                  <a:pt x="91" y="5655"/>
                </a:cubicBezTo>
                <a:cubicBezTo>
                  <a:pt x="91" y="5655"/>
                  <a:pt x="91" y="5685"/>
                  <a:pt x="61" y="5716"/>
                </a:cubicBezTo>
                <a:cubicBezTo>
                  <a:pt x="0" y="8238"/>
                  <a:pt x="213" y="12585"/>
                  <a:pt x="7478" y="12798"/>
                </a:cubicBezTo>
                <a:cubicBezTo>
                  <a:pt x="7568" y="12800"/>
                  <a:pt x="7656" y="12802"/>
                  <a:pt x="7744" y="12802"/>
                </a:cubicBezTo>
                <a:cubicBezTo>
                  <a:pt x="13351" y="12802"/>
                  <a:pt x="13585" y="7110"/>
                  <a:pt x="13466" y="4925"/>
                </a:cubicBezTo>
                <a:cubicBezTo>
                  <a:pt x="13435" y="4317"/>
                  <a:pt x="13314" y="3740"/>
                  <a:pt x="13040" y="3193"/>
                </a:cubicBezTo>
                <a:cubicBezTo>
                  <a:pt x="12463" y="2038"/>
                  <a:pt x="11186" y="62"/>
                  <a:pt x="9149" y="1"/>
                </a:cubicBezTo>
                <a:cubicBezTo>
                  <a:pt x="9121" y="1"/>
                  <a:pt x="9093" y="0"/>
                  <a:pt x="9065"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3" name="Google Shape;123;p11"/>
          <p:cNvSpPr/>
          <p:nvPr/>
        </p:nvSpPr>
        <p:spPr>
          <a:xfrm>
            <a:off x="375100" y="5380767"/>
            <a:ext cx="577400" cy="536572"/>
          </a:xfrm>
          <a:custGeom>
            <a:avLst/>
            <a:gdLst/>
            <a:ahLst/>
            <a:cxnLst/>
            <a:rect l="l" t="t" r="r" b="b"/>
            <a:pathLst>
              <a:path w="8056" h="7486" extrusionOk="0">
                <a:moveTo>
                  <a:pt x="3908" y="0"/>
                </a:moveTo>
                <a:cubicBezTo>
                  <a:pt x="3603" y="0"/>
                  <a:pt x="3283" y="25"/>
                  <a:pt x="2949" y="69"/>
                </a:cubicBezTo>
                <a:cubicBezTo>
                  <a:pt x="1" y="465"/>
                  <a:pt x="457" y="7486"/>
                  <a:pt x="457" y="7486"/>
                </a:cubicBezTo>
                <a:lnTo>
                  <a:pt x="2220" y="7486"/>
                </a:lnTo>
                <a:cubicBezTo>
                  <a:pt x="2220" y="7486"/>
                  <a:pt x="1065" y="2015"/>
                  <a:pt x="3800" y="1832"/>
                </a:cubicBezTo>
                <a:cubicBezTo>
                  <a:pt x="3841" y="1830"/>
                  <a:pt x="3882" y="1829"/>
                  <a:pt x="3921" y="1829"/>
                </a:cubicBezTo>
                <a:cubicBezTo>
                  <a:pt x="6500" y="1829"/>
                  <a:pt x="6323" y="6635"/>
                  <a:pt x="6323" y="6635"/>
                </a:cubicBezTo>
                <a:lnTo>
                  <a:pt x="8056" y="6544"/>
                </a:lnTo>
                <a:cubicBezTo>
                  <a:pt x="7786" y="1503"/>
                  <a:pt x="6298" y="0"/>
                  <a:pt x="390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4" name="Google Shape;124;p11"/>
          <p:cNvSpPr/>
          <p:nvPr/>
        </p:nvSpPr>
        <p:spPr>
          <a:xfrm>
            <a:off x="2723566" y="5638192"/>
            <a:ext cx="1290157" cy="621032"/>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5" name="Google Shape;125;p11"/>
          <p:cNvSpPr/>
          <p:nvPr/>
        </p:nvSpPr>
        <p:spPr>
          <a:xfrm rot="10800000">
            <a:off x="8517491" y="461029"/>
            <a:ext cx="1637283" cy="1108240"/>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6" name="Google Shape;126;p11"/>
          <p:cNvSpPr/>
          <p:nvPr/>
        </p:nvSpPr>
        <p:spPr>
          <a:xfrm rot="10800000">
            <a:off x="8018709" y="183384"/>
            <a:ext cx="695336" cy="573953"/>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7" name="Google Shape;127;p11"/>
          <p:cNvSpPr/>
          <p:nvPr/>
        </p:nvSpPr>
        <p:spPr>
          <a:xfrm rot="10800000">
            <a:off x="10876818" y="500374"/>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8" name="Google Shape;128;p11"/>
          <p:cNvSpPr/>
          <p:nvPr/>
        </p:nvSpPr>
        <p:spPr>
          <a:xfrm rot="10800000">
            <a:off x="1219191" y="1169675"/>
            <a:ext cx="222531" cy="2060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29" name="Google Shape;129;p11"/>
          <p:cNvSpPr/>
          <p:nvPr/>
        </p:nvSpPr>
        <p:spPr>
          <a:xfrm rot="10800000">
            <a:off x="11187102" y="1722603"/>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0" name="Google Shape;130;p11"/>
          <p:cNvSpPr/>
          <p:nvPr/>
        </p:nvSpPr>
        <p:spPr>
          <a:xfrm rot="10800000">
            <a:off x="844101" y="406377"/>
            <a:ext cx="414599" cy="392103"/>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1" name="Google Shape;131;p11"/>
          <p:cNvSpPr/>
          <p:nvPr/>
        </p:nvSpPr>
        <p:spPr>
          <a:xfrm>
            <a:off x="1244617" y="-2328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2" name="Google Shape;132;p11"/>
          <p:cNvSpPr/>
          <p:nvPr/>
        </p:nvSpPr>
        <p:spPr>
          <a:xfrm>
            <a:off x="1010099" y="-369540"/>
            <a:ext cx="2602160" cy="28333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3" name="Google Shape;133;p11"/>
          <p:cNvSpPr/>
          <p:nvPr/>
        </p:nvSpPr>
        <p:spPr>
          <a:xfrm>
            <a:off x="3150796" y="310353"/>
            <a:ext cx="862944" cy="584143"/>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4" name="Google Shape;134;p11"/>
          <p:cNvSpPr/>
          <p:nvPr/>
        </p:nvSpPr>
        <p:spPr>
          <a:xfrm flipH="1">
            <a:off x="8773501" y="56382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35" name="Google Shape;135;p11"/>
          <p:cNvSpPr/>
          <p:nvPr/>
        </p:nvSpPr>
        <p:spPr>
          <a:xfrm flipH="1">
            <a:off x="9731671" y="52537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157136927"/>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36"/>
        <p:cNvGrpSpPr/>
        <p:nvPr/>
      </p:nvGrpSpPr>
      <p:grpSpPr>
        <a:xfrm>
          <a:off x="0" y="0"/>
          <a:ext cx="0" cy="0"/>
          <a:chOff x="0" y="0"/>
          <a:chExt cx="0" cy="0"/>
        </a:xfrm>
      </p:grpSpPr>
    </p:spTree>
    <p:extLst>
      <p:ext uri="{BB962C8B-B14F-4D97-AF65-F5344CB8AC3E}">
        <p14:creationId xmlns:p14="http://schemas.microsoft.com/office/powerpoint/2010/main" val="968172201"/>
      </p:ext>
    </p:extLst>
  </p:cSld>
  <p:clrMapOvr>
    <a:masterClrMapping/>
  </p:clrMapOvr>
  <p:hf hdr="0" dt="0"/>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37"/>
        <p:cNvGrpSpPr/>
        <p:nvPr/>
      </p:nvGrpSpPr>
      <p:grpSpPr>
        <a:xfrm>
          <a:off x="0" y="0"/>
          <a:ext cx="0" cy="0"/>
          <a:chOff x="0" y="0"/>
          <a:chExt cx="0" cy="0"/>
        </a:xfrm>
      </p:grpSpPr>
      <p:sp>
        <p:nvSpPr>
          <p:cNvPr id="138" name="Google Shape;138;p13"/>
          <p:cNvSpPr txBox="1">
            <a:spLocks noGrp="1"/>
          </p:cNvSpPr>
          <p:nvPr>
            <p:ph type="subTitle" idx="1"/>
          </p:nvPr>
        </p:nvSpPr>
        <p:spPr>
          <a:xfrm>
            <a:off x="1807933" y="3008792"/>
            <a:ext cx="2254000" cy="606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a:spcBef>
                <a:spcPts val="0"/>
              </a:spcBef>
              <a:spcAft>
                <a:spcPts val="0"/>
              </a:spcAft>
              <a:buSzPts val="1400"/>
              <a:buNone/>
              <a:defRPr b="1"/>
            </a:lvl2pPr>
            <a:lvl3pPr lvl="2" algn="ctr">
              <a:spcBef>
                <a:spcPts val="0"/>
              </a:spcBef>
              <a:spcAft>
                <a:spcPts val="0"/>
              </a:spcAft>
              <a:buSzPts val="1400"/>
              <a:buNone/>
              <a:defRPr b="1"/>
            </a:lvl3pPr>
            <a:lvl4pPr lvl="3" algn="ctr">
              <a:spcBef>
                <a:spcPts val="0"/>
              </a:spcBef>
              <a:spcAft>
                <a:spcPts val="0"/>
              </a:spcAft>
              <a:buSzPts val="1400"/>
              <a:buNone/>
              <a:defRPr b="1"/>
            </a:lvl4pPr>
            <a:lvl5pPr lvl="4" algn="ctr">
              <a:spcBef>
                <a:spcPts val="0"/>
              </a:spcBef>
              <a:spcAft>
                <a:spcPts val="0"/>
              </a:spcAft>
              <a:buSzPts val="1400"/>
              <a:buNone/>
              <a:defRPr b="1"/>
            </a:lvl5pPr>
            <a:lvl6pPr lvl="5" algn="ctr">
              <a:spcBef>
                <a:spcPts val="0"/>
              </a:spcBef>
              <a:spcAft>
                <a:spcPts val="0"/>
              </a:spcAft>
              <a:buSzPts val="1400"/>
              <a:buNone/>
              <a:defRPr b="1"/>
            </a:lvl6pPr>
            <a:lvl7pPr lvl="6" algn="ctr">
              <a:spcBef>
                <a:spcPts val="0"/>
              </a:spcBef>
              <a:spcAft>
                <a:spcPts val="0"/>
              </a:spcAft>
              <a:buSzPts val="1400"/>
              <a:buNone/>
              <a:defRPr b="1"/>
            </a:lvl7pPr>
            <a:lvl8pPr lvl="7" algn="ctr">
              <a:spcBef>
                <a:spcPts val="0"/>
              </a:spcBef>
              <a:spcAft>
                <a:spcPts val="0"/>
              </a:spcAft>
              <a:buSzPts val="1400"/>
              <a:buNone/>
              <a:defRPr b="1"/>
            </a:lvl8pPr>
            <a:lvl9pPr lvl="8" algn="ctr">
              <a:spcBef>
                <a:spcPts val="2133"/>
              </a:spcBef>
              <a:spcAft>
                <a:spcPts val="2133"/>
              </a:spcAft>
              <a:buSzPts val="1400"/>
              <a:buNone/>
              <a:defRPr b="1"/>
            </a:lvl9pPr>
          </a:lstStyle>
          <a:p>
            <a:r>
              <a:rPr lang="en-US" smtClean="0"/>
              <a:t>Click to edit Master subtitle style</a:t>
            </a:r>
            <a:endParaRPr/>
          </a:p>
        </p:txBody>
      </p:sp>
      <p:sp>
        <p:nvSpPr>
          <p:cNvPr id="139" name="Google Shape;139;p13"/>
          <p:cNvSpPr txBox="1">
            <a:spLocks noGrp="1"/>
          </p:cNvSpPr>
          <p:nvPr>
            <p:ph type="subTitle" idx="2"/>
          </p:nvPr>
        </p:nvSpPr>
        <p:spPr>
          <a:xfrm>
            <a:off x="4968984" y="3008792"/>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40" name="Google Shape;140;p13"/>
          <p:cNvSpPr txBox="1">
            <a:spLocks noGrp="1"/>
          </p:cNvSpPr>
          <p:nvPr>
            <p:ph type="subTitle" idx="3"/>
          </p:nvPr>
        </p:nvSpPr>
        <p:spPr>
          <a:xfrm>
            <a:off x="8130059" y="3008792"/>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41" name="Google Shape;141;p13"/>
          <p:cNvSpPr txBox="1">
            <a:spLocks noGrp="1"/>
          </p:cNvSpPr>
          <p:nvPr>
            <p:ph type="subTitle" idx="4"/>
          </p:nvPr>
        </p:nvSpPr>
        <p:spPr>
          <a:xfrm>
            <a:off x="1807917" y="3493325"/>
            <a:ext cx="2254000" cy="1173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r>
              <a:rPr lang="en-US" smtClean="0"/>
              <a:t>Click to edit Master subtitle style</a:t>
            </a:r>
            <a:endParaRPr/>
          </a:p>
        </p:txBody>
      </p:sp>
      <p:sp>
        <p:nvSpPr>
          <p:cNvPr id="142" name="Google Shape;142;p13"/>
          <p:cNvSpPr txBox="1">
            <a:spLocks noGrp="1"/>
          </p:cNvSpPr>
          <p:nvPr>
            <p:ph type="subTitle" idx="5"/>
          </p:nvPr>
        </p:nvSpPr>
        <p:spPr>
          <a:xfrm>
            <a:off x="4968984" y="3493325"/>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43" name="Google Shape;143;p13"/>
          <p:cNvSpPr txBox="1">
            <a:spLocks noGrp="1"/>
          </p:cNvSpPr>
          <p:nvPr>
            <p:ph type="subTitle" idx="6"/>
          </p:nvPr>
        </p:nvSpPr>
        <p:spPr>
          <a:xfrm>
            <a:off x="8130059" y="3493325"/>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44" name="Google Shape;144;p13"/>
          <p:cNvSpPr/>
          <p:nvPr/>
        </p:nvSpPr>
        <p:spPr>
          <a:xfrm>
            <a:off x="10255186" y="-571473"/>
            <a:ext cx="2556757" cy="2406497"/>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5" name="Google Shape;145;p13"/>
          <p:cNvSpPr/>
          <p:nvPr/>
        </p:nvSpPr>
        <p:spPr>
          <a:xfrm>
            <a:off x="9739984" y="94468"/>
            <a:ext cx="934965" cy="88039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6" name="Google Shape;146;p13"/>
          <p:cNvSpPr/>
          <p:nvPr/>
        </p:nvSpPr>
        <p:spPr>
          <a:xfrm rot="-1210916" flipH="1">
            <a:off x="11124944" y="902380"/>
            <a:ext cx="1599056" cy="1251369"/>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7" name="Google Shape;147;p13"/>
          <p:cNvSpPr/>
          <p:nvPr/>
        </p:nvSpPr>
        <p:spPr>
          <a:xfrm rot="332329">
            <a:off x="867475" y="5499024"/>
            <a:ext cx="2935189" cy="1604521"/>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8" name="Google Shape;148;p13"/>
          <p:cNvSpPr/>
          <p:nvPr/>
        </p:nvSpPr>
        <p:spPr>
          <a:xfrm>
            <a:off x="147072" y="201204"/>
            <a:ext cx="1139057" cy="1054400"/>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49" name="Google Shape;149;p13"/>
          <p:cNvSpPr/>
          <p:nvPr/>
        </p:nvSpPr>
        <p:spPr>
          <a:xfrm rot="10800000">
            <a:off x="615489" y="-46406"/>
            <a:ext cx="1614108" cy="1162139"/>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0" name="Google Shape;150;p13"/>
          <p:cNvSpPr/>
          <p:nvPr/>
        </p:nvSpPr>
        <p:spPr>
          <a:xfrm rot="10800000">
            <a:off x="403423" y="720008"/>
            <a:ext cx="1113157" cy="928627"/>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1" name="Google Shape;151;p13"/>
          <p:cNvSpPr/>
          <p:nvPr/>
        </p:nvSpPr>
        <p:spPr>
          <a:xfrm rot="10800000">
            <a:off x="1693235" y="201217"/>
            <a:ext cx="706832" cy="68014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2" name="Google Shape;152;p13"/>
          <p:cNvSpPr/>
          <p:nvPr/>
        </p:nvSpPr>
        <p:spPr>
          <a:xfrm>
            <a:off x="8685734" y="5368800"/>
            <a:ext cx="796300" cy="75013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3" name="Google Shape;153;p13"/>
          <p:cNvSpPr/>
          <p:nvPr/>
        </p:nvSpPr>
        <p:spPr>
          <a:xfrm>
            <a:off x="9124434" y="5722501"/>
            <a:ext cx="1034500" cy="86423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4" name="Google Shape;154;p13"/>
          <p:cNvSpPr/>
          <p:nvPr/>
        </p:nvSpPr>
        <p:spPr>
          <a:xfrm>
            <a:off x="796900" y="3008800"/>
            <a:ext cx="227053" cy="204725"/>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5" name="Google Shape;155;p13"/>
          <p:cNvSpPr/>
          <p:nvPr/>
        </p:nvSpPr>
        <p:spPr>
          <a:xfrm>
            <a:off x="4968994" y="5786938"/>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6" name="Google Shape;156;p13"/>
          <p:cNvSpPr/>
          <p:nvPr/>
        </p:nvSpPr>
        <p:spPr>
          <a:xfrm>
            <a:off x="11118460" y="4059738"/>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57" name="Google Shape;157;p13"/>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500"/>
              <a:buNone/>
              <a:defRPr sz="6000"/>
            </a:lvl1pPr>
            <a:lvl2pPr lvl="1" algn="ctr">
              <a:spcBef>
                <a:spcPts val="0"/>
              </a:spcBef>
              <a:spcAft>
                <a:spcPts val="0"/>
              </a:spcAft>
              <a:buSzPts val="2800"/>
              <a:buNone/>
              <a:defRPr>
                <a:latin typeface="IBM Plex Sans"/>
                <a:ea typeface="IBM Plex Sans"/>
                <a:cs typeface="IBM Plex Sans"/>
                <a:sym typeface="IBM Plex Sans"/>
              </a:defRPr>
            </a:lvl2pPr>
            <a:lvl3pPr lvl="2" algn="ctr">
              <a:spcBef>
                <a:spcPts val="0"/>
              </a:spcBef>
              <a:spcAft>
                <a:spcPts val="0"/>
              </a:spcAft>
              <a:buSzPts val="2800"/>
              <a:buNone/>
              <a:defRPr>
                <a:latin typeface="IBM Plex Sans"/>
                <a:ea typeface="IBM Plex Sans"/>
                <a:cs typeface="IBM Plex Sans"/>
                <a:sym typeface="IBM Plex Sans"/>
              </a:defRPr>
            </a:lvl3pPr>
            <a:lvl4pPr lvl="3" algn="ctr">
              <a:spcBef>
                <a:spcPts val="0"/>
              </a:spcBef>
              <a:spcAft>
                <a:spcPts val="0"/>
              </a:spcAft>
              <a:buSzPts val="2800"/>
              <a:buNone/>
              <a:defRPr>
                <a:latin typeface="IBM Plex Sans"/>
                <a:ea typeface="IBM Plex Sans"/>
                <a:cs typeface="IBM Plex Sans"/>
                <a:sym typeface="IBM Plex Sans"/>
              </a:defRPr>
            </a:lvl4pPr>
            <a:lvl5pPr lvl="4" algn="ctr">
              <a:spcBef>
                <a:spcPts val="0"/>
              </a:spcBef>
              <a:spcAft>
                <a:spcPts val="0"/>
              </a:spcAft>
              <a:buSzPts val="2800"/>
              <a:buNone/>
              <a:defRPr>
                <a:latin typeface="IBM Plex Sans"/>
                <a:ea typeface="IBM Plex Sans"/>
                <a:cs typeface="IBM Plex Sans"/>
                <a:sym typeface="IBM Plex Sans"/>
              </a:defRPr>
            </a:lvl5pPr>
            <a:lvl6pPr lvl="5" algn="ctr">
              <a:spcBef>
                <a:spcPts val="0"/>
              </a:spcBef>
              <a:spcAft>
                <a:spcPts val="0"/>
              </a:spcAft>
              <a:buSzPts val="2800"/>
              <a:buNone/>
              <a:defRPr>
                <a:latin typeface="IBM Plex Sans"/>
                <a:ea typeface="IBM Plex Sans"/>
                <a:cs typeface="IBM Plex Sans"/>
                <a:sym typeface="IBM Plex Sans"/>
              </a:defRPr>
            </a:lvl6pPr>
            <a:lvl7pPr lvl="6" algn="ctr">
              <a:spcBef>
                <a:spcPts val="0"/>
              </a:spcBef>
              <a:spcAft>
                <a:spcPts val="0"/>
              </a:spcAft>
              <a:buSzPts val="2800"/>
              <a:buNone/>
              <a:defRPr>
                <a:latin typeface="IBM Plex Sans"/>
                <a:ea typeface="IBM Plex Sans"/>
                <a:cs typeface="IBM Plex Sans"/>
                <a:sym typeface="IBM Plex Sans"/>
              </a:defRPr>
            </a:lvl7pPr>
            <a:lvl8pPr lvl="7" algn="ctr">
              <a:spcBef>
                <a:spcPts val="0"/>
              </a:spcBef>
              <a:spcAft>
                <a:spcPts val="0"/>
              </a:spcAft>
              <a:buSzPts val="2800"/>
              <a:buNone/>
              <a:defRPr>
                <a:latin typeface="IBM Plex Sans"/>
                <a:ea typeface="IBM Plex Sans"/>
                <a:cs typeface="IBM Plex Sans"/>
                <a:sym typeface="IBM Plex Sans"/>
              </a:defRPr>
            </a:lvl8pPr>
            <a:lvl9pPr lvl="8" algn="ctr">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449604815"/>
      </p:ext>
    </p:extLst>
  </p:cSld>
  <p:clrMapOvr>
    <a:masterClrMapping/>
  </p:clrMapOvr>
  <p:hf hdr="0" dt="0"/>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58"/>
        <p:cNvGrpSpPr/>
        <p:nvPr/>
      </p:nvGrpSpPr>
      <p:grpSpPr>
        <a:xfrm>
          <a:off x="0" y="0"/>
          <a:ext cx="0" cy="0"/>
          <a:chOff x="0" y="0"/>
          <a:chExt cx="0" cy="0"/>
        </a:xfrm>
      </p:grpSpPr>
      <p:sp>
        <p:nvSpPr>
          <p:cNvPr id="159" name="Google Shape;159;p14"/>
          <p:cNvSpPr/>
          <p:nvPr/>
        </p:nvSpPr>
        <p:spPr>
          <a:xfrm>
            <a:off x="9552122" y="-230821"/>
            <a:ext cx="1734932" cy="1631240"/>
          </a:xfrm>
          <a:custGeom>
            <a:avLst/>
            <a:gdLst/>
            <a:ahLst/>
            <a:cxnLst/>
            <a:rect l="l" t="t" r="r" b="b"/>
            <a:pathLst>
              <a:path w="13586" h="12774" extrusionOk="0">
                <a:moveTo>
                  <a:pt x="8983" y="0"/>
                </a:moveTo>
                <a:cubicBezTo>
                  <a:pt x="7106" y="0"/>
                  <a:pt x="4480" y="966"/>
                  <a:pt x="2857" y="1644"/>
                </a:cubicBezTo>
                <a:cubicBezTo>
                  <a:pt x="1246" y="2343"/>
                  <a:pt x="122" y="3863"/>
                  <a:pt x="61" y="5626"/>
                </a:cubicBezTo>
                <a:cubicBezTo>
                  <a:pt x="61" y="5656"/>
                  <a:pt x="61" y="5656"/>
                  <a:pt x="61" y="5687"/>
                </a:cubicBezTo>
                <a:cubicBezTo>
                  <a:pt x="0" y="8210"/>
                  <a:pt x="213" y="12556"/>
                  <a:pt x="7447" y="12769"/>
                </a:cubicBezTo>
                <a:cubicBezTo>
                  <a:pt x="7537" y="12772"/>
                  <a:pt x="7626" y="12773"/>
                  <a:pt x="7713" y="12773"/>
                </a:cubicBezTo>
                <a:cubicBezTo>
                  <a:pt x="13322" y="12773"/>
                  <a:pt x="13585" y="7081"/>
                  <a:pt x="13465" y="4897"/>
                </a:cubicBezTo>
                <a:cubicBezTo>
                  <a:pt x="13435" y="4289"/>
                  <a:pt x="13283" y="3711"/>
                  <a:pt x="13009" y="3194"/>
                </a:cubicBezTo>
                <a:cubicBezTo>
                  <a:pt x="12462" y="2009"/>
                  <a:pt x="11186" y="33"/>
                  <a:pt x="9149" y="3"/>
                </a:cubicBezTo>
                <a:cubicBezTo>
                  <a:pt x="9094" y="1"/>
                  <a:pt x="9039" y="0"/>
                  <a:pt x="8983"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0" name="Google Shape;160;p14"/>
          <p:cNvSpPr/>
          <p:nvPr/>
        </p:nvSpPr>
        <p:spPr>
          <a:xfrm>
            <a:off x="9718909" y="835849"/>
            <a:ext cx="1401380" cy="1300113"/>
          </a:xfrm>
          <a:custGeom>
            <a:avLst/>
            <a:gdLst/>
            <a:ahLst/>
            <a:cxnLst/>
            <a:rect l="l" t="t" r="r" b="b"/>
            <a:pathLst>
              <a:path w="10974" h="10181" extrusionOk="0">
                <a:moveTo>
                  <a:pt x="5295" y="0"/>
                </a:moveTo>
                <a:cubicBezTo>
                  <a:pt x="4887" y="0"/>
                  <a:pt x="4459" y="32"/>
                  <a:pt x="4013" y="89"/>
                </a:cubicBezTo>
                <a:cubicBezTo>
                  <a:pt x="1" y="636"/>
                  <a:pt x="609" y="10181"/>
                  <a:pt x="609" y="10181"/>
                </a:cubicBezTo>
                <a:lnTo>
                  <a:pt x="3010" y="10181"/>
                </a:lnTo>
                <a:cubicBezTo>
                  <a:pt x="3010" y="10181"/>
                  <a:pt x="1429" y="2734"/>
                  <a:pt x="5138" y="2491"/>
                </a:cubicBezTo>
                <a:cubicBezTo>
                  <a:pt x="5195" y="2487"/>
                  <a:pt x="5252" y="2486"/>
                  <a:pt x="5308" y="2486"/>
                </a:cubicBezTo>
                <a:cubicBezTo>
                  <a:pt x="8869" y="2486"/>
                  <a:pt x="8633" y="9056"/>
                  <a:pt x="8633" y="9056"/>
                </a:cubicBezTo>
                <a:lnTo>
                  <a:pt x="10974" y="8904"/>
                </a:lnTo>
                <a:cubicBezTo>
                  <a:pt x="10595" y="2015"/>
                  <a:pt x="8560" y="0"/>
                  <a:pt x="5295"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1" name="Google Shape;161;p14"/>
          <p:cNvSpPr/>
          <p:nvPr/>
        </p:nvSpPr>
        <p:spPr>
          <a:xfrm>
            <a:off x="9634118" y="6105818"/>
            <a:ext cx="2332951" cy="1122993"/>
          </a:xfrm>
          <a:custGeom>
            <a:avLst/>
            <a:gdLst/>
            <a:ahLst/>
            <a:cxnLst/>
            <a:rect l="l" t="t" r="r" b="b"/>
            <a:pathLst>
              <a:path w="18269" h="8794" extrusionOk="0">
                <a:moveTo>
                  <a:pt x="13922" y="1"/>
                </a:moveTo>
                <a:cubicBezTo>
                  <a:pt x="13922" y="1"/>
                  <a:pt x="14742" y="3800"/>
                  <a:pt x="13678" y="4773"/>
                </a:cubicBezTo>
                <a:cubicBezTo>
                  <a:pt x="12337" y="5967"/>
                  <a:pt x="9079" y="6275"/>
                  <a:pt x="6079" y="6275"/>
                </a:cubicBezTo>
                <a:cubicBezTo>
                  <a:pt x="2894" y="6275"/>
                  <a:pt x="0" y="5928"/>
                  <a:pt x="0" y="5928"/>
                </a:cubicBezTo>
                <a:lnTo>
                  <a:pt x="0" y="8329"/>
                </a:lnTo>
                <a:cubicBezTo>
                  <a:pt x="0" y="8329"/>
                  <a:pt x="3674" y="8793"/>
                  <a:pt x="7486" y="8793"/>
                </a:cubicBezTo>
                <a:cubicBezTo>
                  <a:pt x="10573" y="8793"/>
                  <a:pt x="13750" y="8489"/>
                  <a:pt x="15137" y="7387"/>
                </a:cubicBezTo>
                <a:cubicBezTo>
                  <a:pt x="18268" y="4925"/>
                  <a:pt x="16505" y="1"/>
                  <a:pt x="1650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2" name="Google Shape;162;p14"/>
          <p:cNvSpPr/>
          <p:nvPr/>
        </p:nvSpPr>
        <p:spPr>
          <a:xfrm>
            <a:off x="1073033" y="57914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3" name="Google Shape;163;p14"/>
          <p:cNvSpPr/>
          <p:nvPr/>
        </p:nvSpPr>
        <p:spPr>
          <a:xfrm>
            <a:off x="635868" y="55339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4" name="Google Shape;164;p14"/>
          <p:cNvSpPr/>
          <p:nvPr/>
        </p:nvSpPr>
        <p:spPr>
          <a:xfrm>
            <a:off x="10802803" y="5612744"/>
            <a:ext cx="1734973" cy="1546673"/>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5" name="Google Shape;165;p14"/>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166" name="Google Shape;166;p14"/>
          <p:cNvSpPr/>
          <p:nvPr/>
        </p:nvSpPr>
        <p:spPr>
          <a:xfrm flipH="1">
            <a:off x="-619936" y="-571473"/>
            <a:ext cx="2556757" cy="2406497"/>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7" name="Google Shape;167;p14"/>
          <p:cNvSpPr/>
          <p:nvPr/>
        </p:nvSpPr>
        <p:spPr>
          <a:xfrm flipH="1">
            <a:off x="1517058" y="94468"/>
            <a:ext cx="934965" cy="880395"/>
          </a:xfrm>
          <a:custGeom>
            <a:avLst/>
            <a:gdLst/>
            <a:ahLst/>
            <a:cxnLst/>
            <a:rect l="l" t="t" r="r" b="b"/>
            <a:pathLst>
              <a:path w="12370" h="11648" extrusionOk="0">
                <a:moveTo>
                  <a:pt x="8194" y="0"/>
                </a:moveTo>
                <a:cubicBezTo>
                  <a:pt x="6499" y="0"/>
                  <a:pt x="4116" y="874"/>
                  <a:pt x="2644" y="1492"/>
                </a:cubicBezTo>
                <a:cubicBezTo>
                  <a:pt x="1155" y="2131"/>
                  <a:pt x="152" y="3529"/>
                  <a:pt x="91" y="5140"/>
                </a:cubicBezTo>
                <a:cubicBezTo>
                  <a:pt x="91" y="5140"/>
                  <a:pt x="91" y="5170"/>
                  <a:pt x="91" y="5201"/>
                </a:cubicBezTo>
                <a:cubicBezTo>
                  <a:pt x="0" y="7480"/>
                  <a:pt x="213" y="11432"/>
                  <a:pt x="6809" y="11645"/>
                </a:cubicBezTo>
                <a:cubicBezTo>
                  <a:pt x="6884" y="11647"/>
                  <a:pt x="6959" y="11648"/>
                  <a:pt x="7032" y="11648"/>
                </a:cubicBezTo>
                <a:cubicBezTo>
                  <a:pt x="12164" y="11648"/>
                  <a:pt x="12370" y="6479"/>
                  <a:pt x="12280" y="4471"/>
                </a:cubicBezTo>
                <a:cubicBezTo>
                  <a:pt x="12250" y="3924"/>
                  <a:pt x="12128" y="3407"/>
                  <a:pt x="11885" y="2921"/>
                </a:cubicBezTo>
                <a:cubicBezTo>
                  <a:pt x="11368" y="1827"/>
                  <a:pt x="10213" y="33"/>
                  <a:pt x="8359" y="3"/>
                </a:cubicBezTo>
                <a:cubicBezTo>
                  <a:pt x="8305" y="1"/>
                  <a:pt x="8249" y="0"/>
                  <a:pt x="8194"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8" name="Google Shape;168;p14"/>
          <p:cNvSpPr/>
          <p:nvPr/>
        </p:nvSpPr>
        <p:spPr>
          <a:xfrm rot="1210916">
            <a:off x="-531993" y="902380"/>
            <a:ext cx="1599056" cy="1251369"/>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69" name="Google Shape;169;p14"/>
          <p:cNvSpPr txBox="1">
            <a:spLocks noGrp="1"/>
          </p:cNvSpPr>
          <p:nvPr>
            <p:ph type="title" idx="2" hasCustomPrompt="1"/>
          </p:nvPr>
        </p:nvSpPr>
        <p:spPr>
          <a:xfrm>
            <a:off x="2563641" y="1867833"/>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0" name="Google Shape;170;p14"/>
          <p:cNvSpPr txBox="1">
            <a:spLocks noGrp="1"/>
          </p:cNvSpPr>
          <p:nvPr>
            <p:ph type="subTitle" idx="1"/>
          </p:nvPr>
        </p:nvSpPr>
        <p:spPr>
          <a:xfrm>
            <a:off x="2238641" y="2620900"/>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1" name="Google Shape;171;p14"/>
          <p:cNvSpPr txBox="1">
            <a:spLocks noGrp="1"/>
          </p:cNvSpPr>
          <p:nvPr>
            <p:ph type="subTitle" idx="3"/>
          </p:nvPr>
        </p:nvSpPr>
        <p:spPr>
          <a:xfrm>
            <a:off x="2307241" y="3054092"/>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2" name="Google Shape;172;p14"/>
          <p:cNvSpPr txBox="1">
            <a:spLocks noGrp="1"/>
          </p:cNvSpPr>
          <p:nvPr>
            <p:ph type="title" idx="4" hasCustomPrompt="1"/>
          </p:nvPr>
        </p:nvSpPr>
        <p:spPr>
          <a:xfrm>
            <a:off x="6898711" y="1867833"/>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3" name="Google Shape;173;p14"/>
          <p:cNvSpPr txBox="1">
            <a:spLocks noGrp="1"/>
          </p:cNvSpPr>
          <p:nvPr>
            <p:ph type="subTitle" idx="5"/>
          </p:nvPr>
        </p:nvSpPr>
        <p:spPr>
          <a:xfrm>
            <a:off x="6573711" y="2620900"/>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4" name="Google Shape;174;p14"/>
          <p:cNvSpPr txBox="1">
            <a:spLocks noGrp="1"/>
          </p:cNvSpPr>
          <p:nvPr>
            <p:ph type="subTitle" idx="6"/>
          </p:nvPr>
        </p:nvSpPr>
        <p:spPr>
          <a:xfrm>
            <a:off x="6642311" y="3054092"/>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5" name="Google Shape;175;p14"/>
          <p:cNvSpPr txBox="1">
            <a:spLocks noGrp="1"/>
          </p:cNvSpPr>
          <p:nvPr>
            <p:ph type="title" idx="7" hasCustomPrompt="1"/>
          </p:nvPr>
        </p:nvSpPr>
        <p:spPr>
          <a:xfrm>
            <a:off x="2563641" y="3891300"/>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6" name="Google Shape;176;p14"/>
          <p:cNvSpPr txBox="1">
            <a:spLocks noGrp="1"/>
          </p:cNvSpPr>
          <p:nvPr>
            <p:ph type="subTitle" idx="8"/>
          </p:nvPr>
        </p:nvSpPr>
        <p:spPr>
          <a:xfrm>
            <a:off x="2238641" y="4644367"/>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77" name="Google Shape;177;p14"/>
          <p:cNvSpPr txBox="1">
            <a:spLocks noGrp="1"/>
          </p:cNvSpPr>
          <p:nvPr>
            <p:ph type="subTitle" idx="9"/>
          </p:nvPr>
        </p:nvSpPr>
        <p:spPr>
          <a:xfrm>
            <a:off x="2307241" y="5077559"/>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78" name="Google Shape;178;p14"/>
          <p:cNvSpPr txBox="1">
            <a:spLocks noGrp="1"/>
          </p:cNvSpPr>
          <p:nvPr>
            <p:ph type="title" idx="13" hasCustomPrompt="1"/>
          </p:nvPr>
        </p:nvSpPr>
        <p:spPr>
          <a:xfrm>
            <a:off x="6898711" y="3891300"/>
            <a:ext cx="2734000" cy="83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667">
                <a:solidFill>
                  <a:schemeClr val="accent3"/>
                </a:solidFill>
              </a:defRPr>
            </a:lvl1pPr>
            <a:lvl2pPr lvl="1" algn="ctr" rtl="0">
              <a:spcBef>
                <a:spcPts val="0"/>
              </a:spcBef>
              <a:spcAft>
                <a:spcPts val="0"/>
              </a:spcAft>
              <a:buSzPts val="5000"/>
              <a:buNone/>
              <a:defRPr sz="6667"/>
            </a:lvl2pPr>
            <a:lvl3pPr lvl="2" algn="ctr" rtl="0">
              <a:spcBef>
                <a:spcPts val="0"/>
              </a:spcBef>
              <a:spcAft>
                <a:spcPts val="0"/>
              </a:spcAft>
              <a:buSzPts val="5000"/>
              <a:buNone/>
              <a:defRPr sz="6667"/>
            </a:lvl3pPr>
            <a:lvl4pPr lvl="3" algn="ctr" rtl="0">
              <a:spcBef>
                <a:spcPts val="0"/>
              </a:spcBef>
              <a:spcAft>
                <a:spcPts val="0"/>
              </a:spcAft>
              <a:buSzPts val="5000"/>
              <a:buNone/>
              <a:defRPr sz="6667"/>
            </a:lvl4pPr>
            <a:lvl5pPr lvl="4" algn="ctr" rtl="0">
              <a:spcBef>
                <a:spcPts val="0"/>
              </a:spcBef>
              <a:spcAft>
                <a:spcPts val="0"/>
              </a:spcAft>
              <a:buSzPts val="5000"/>
              <a:buNone/>
              <a:defRPr sz="6667"/>
            </a:lvl5pPr>
            <a:lvl6pPr lvl="5" algn="ctr" rtl="0">
              <a:spcBef>
                <a:spcPts val="0"/>
              </a:spcBef>
              <a:spcAft>
                <a:spcPts val="0"/>
              </a:spcAft>
              <a:buSzPts val="5000"/>
              <a:buNone/>
              <a:defRPr sz="6667"/>
            </a:lvl6pPr>
            <a:lvl7pPr lvl="6" algn="ctr" rtl="0">
              <a:spcBef>
                <a:spcPts val="0"/>
              </a:spcBef>
              <a:spcAft>
                <a:spcPts val="0"/>
              </a:spcAft>
              <a:buSzPts val="5000"/>
              <a:buNone/>
              <a:defRPr sz="6667"/>
            </a:lvl7pPr>
            <a:lvl8pPr lvl="7" algn="ctr" rtl="0">
              <a:spcBef>
                <a:spcPts val="0"/>
              </a:spcBef>
              <a:spcAft>
                <a:spcPts val="0"/>
              </a:spcAft>
              <a:buSzPts val="5000"/>
              <a:buNone/>
              <a:defRPr sz="6667"/>
            </a:lvl8pPr>
            <a:lvl9pPr lvl="8" algn="ctr" rtl="0">
              <a:spcBef>
                <a:spcPts val="0"/>
              </a:spcBef>
              <a:spcAft>
                <a:spcPts val="0"/>
              </a:spcAft>
              <a:buSzPts val="5000"/>
              <a:buNone/>
              <a:defRPr sz="6667"/>
            </a:lvl9pPr>
          </a:lstStyle>
          <a:p>
            <a:r>
              <a:t>xx%</a:t>
            </a:r>
          </a:p>
        </p:txBody>
      </p:sp>
      <p:sp>
        <p:nvSpPr>
          <p:cNvPr id="179" name="Google Shape;179;p14"/>
          <p:cNvSpPr txBox="1">
            <a:spLocks noGrp="1"/>
          </p:cNvSpPr>
          <p:nvPr>
            <p:ph type="subTitle" idx="14"/>
          </p:nvPr>
        </p:nvSpPr>
        <p:spPr>
          <a:xfrm>
            <a:off x="6573711" y="4644367"/>
            <a:ext cx="3384000" cy="6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180" name="Google Shape;180;p14"/>
          <p:cNvSpPr txBox="1">
            <a:spLocks noGrp="1"/>
          </p:cNvSpPr>
          <p:nvPr>
            <p:ph type="subTitle" idx="15"/>
          </p:nvPr>
        </p:nvSpPr>
        <p:spPr>
          <a:xfrm>
            <a:off x="6642311" y="5077559"/>
            <a:ext cx="3246800" cy="83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181" name="Google Shape;181;p14"/>
          <p:cNvSpPr/>
          <p:nvPr/>
        </p:nvSpPr>
        <p:spPr>
          <a:xfrm>
            <a:off x="10702900" y="4218103"/>
            <a:ext cx="133933" cy="120763"/>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2" name="Google Shape;182;p14"/>
          <p:cNvSpPr/>
          <p:nvPr/>
        </p:nvSpPr>
        <p:spPr>
          <a:xfrm>
            <a:off x="5982470" y="6041764"/>
            <a:ext cx="346107" cy="34691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3" name="Google Shape;183;p14"/>
          <p:cNvSpPr/>
          <p:nvPr/>
        </p:nvSpPr>
        <p:spPr>
          <a:xfrm>
            <a:off x="1233834" y="2992934"/>
            <a:ext cx="133937" cy="134241"/>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3728579931"/>
      </p:ext>
    </p:extLst>
  </p:cSld>
  <p:clrMapOvr>
    <a:masterClrMapping/>
  </p:clrMapOvr>
  <p:hf hdr="0" dt="0"/>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1835184" y="4102100"/>
            <a:ext cx="8521600" cy="542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accent6"/>
              </a:buClr>
              <a:buSzPts val="1800"/>
              <a:buNone/>
              <a:defRPr sz="2933">
                <a:solidFill>
                  <a:schemeClr val="accent6"/>
                </a:solidFill>
              </a:defRPr>
            </a:lvl1pPr>
            <a:lvl2pPr lvl="1">
              <a:spcBef>
                <a:spcPts val="0"/>
              </a:spcBef>
              <a:spcAft>
                <a:spcPts val="0"/>
              </a:spcAft>
              <a:buSzPts val="1800"/>
              <a:buFont typeface="IBM Plex Sans"/>
              <a:buNone/>
              <a:defRPr sz="2400">
                <a:latin typeface="IBM Plex Sans"/>
                <a:ea typeface="IBM Plex Sans"/>
                <a:cs typeface="IBM Plex Sans"/>
                <a:sym typeface="IBM Plex Sans"/>
              </a:defRPr>
            </a:lvl2pPr>
            <a:lvl3pPr lvl="2">
              <a:spcBef>
                <a:spcPts val="0"/>
              </a:spcBef>
              <a:spcAft>
                <a:spcPts val="0"/>
              </a:spcAft>
              <a:buSzPts val="1800"/>
              <a:buFont typeface="IBM Plex Sans"/>
              <a:buNone/>
              <a:defRPr sz="2400">
                <a:latin typeface="IBM Plex Sans"/>
                <a:ea typeface="IBM Plex Sans"/>
                <a:cs typeface="IBM Plex Sans"/>
                <a:sym typeface="IBM Plex Sans"/>
              </a:defRPr>
            </a:lvl3pPr>
            <a:lvl4pPr lvl="3">
              <a:spcBef>
                <a:spcPts val="0"/>
              </a:spcBef>
              <a:spcAft>
                <a:spcPts val="0"/>
              </a:spcAft>
              <a:buSzPts val="1800"/>
              <a:buFont typeface="IBM Plex Sans"/>
              <a:buNone/>
              <a:defRPr sz="2400">
                <a:latin typeface="IBM Plex Sans"/>
                <a:ea typeface="IBM Plex Sans"/>
                <a:cs typeface="IBM Plex Sans"/>
                <a:sym typeface="IBM Plex Sans"/>
              </a:defRPr>
            </a:lvl4pPr>
            <a:lvl5pPr lvl="4">
              <a:spcBef>
                <a:spcPts val="0"/>
              </a:spcBef>
              <a:spcAft>
                <a:spcPts val="0"/>
              </a:spcAft>
              <a:buSzPts val="1800"/>
              <a:buFont typeface="IBM Plex Sans"/>
              <a:buNone/>
              <a:defRPr sz="2400">
                <a:latin typeface="IBM Plex Sans"/>
                <a:ea typeface="IBM Plex Sans"/>
                <a:cs typeface="IBM Plex Sans"/>
                <a:sym typeface="IBM Plex Sans"/>
              </a:defRPr>
            </a:lvl5pPr>
            <a:lvl6pPr lvl="5">
              <a:spcBef>
                <a:spcPts val="0"/>
              </a:spcBef>
              <a:spcAft>
                <a:spcPts val="0"/>
              </a:spcAft>
              <a:buSzPts val="1800"/>
              <a:buFont typeface="IBM Plex Sans"/>
              <a:buNone/>
              <a:defRPr sz="2400">
                <a:latin typeface="IBM Plex Sans"/>
                <a:ea typeface="IBM Plex Sans"/>
                <a:cs typeface="IBM Plex Sans"/>
                <a:sym typeface="IBM Plex Sans"/>
              </a:defRPr>
            </a:lvl6pPr>
            <a:lvl7pPr lvl="6">
              <a:spcBef>
                <a:spcPts val="0"/>
              </a:spcBef>
              <a:spcAft>
                <a:spcPts val="0"/>
              </a:spcAft>
              <a:buSzPts val="1800"/>
              <a:buFont typeface="IBM Plex Sans"/>
              <a:buNone/>
              <a:defRPr sz="2400">
                <a:latin typeface="IBM Plex Sans"/>
                <a:ea typeface="IBM Plex Sans"/>
                <a:cs typeface="IBM Plex Sans"/>
                <a:sym typeface="IBM Plex Sans"/>
              </a:defRPr>
            </a:lvl7pPr>
            <a:lvl8pPr lvl="7">
              <a:spcBef>
                <a:spcPts val="0"/>
              </a:spcBef>
              <a:spcAft>
                <a:spcPts val="0"/>
              </a:spcAft>
              <a:buSzPts val="1800"/>
              <a:buFont typeface="IBM Plex Sans"/>
              <a:buNone/>
              <a:defRPr sz="2400">
                <a:latin typeface="IBM Plex Sans"/>
                <a:ea typeface="IBM Plex Sans"/>
                <a:cs typeface="IBM Plex Sans"/>
                <a:sym typeface="IBM Plex Sans"/>
              </a:defRPr>
            </a:lvl8pPr>
            <a:lvl9pPr lvl="8">
              <a:spcBef>
                <a:spcPts val="0"/>
              </a:spcBef>
              <a:spcAft>
                <a:spcPts val="0"/>
              </a:spcAft>
              <a:buSzPts val="1800"/>
              <a:buFont typeface="IBM Plex Sans"/>
              <a:buNone/>
              <a:defRPr sz="2400">
                <a:latin typeface="IBM Plex Sans"/>
                <a:ea typeface="IBM Plex Sans"/>
                <a:cs typeface="IBM Plex Sans"/>
                <a:sym typeface="IBM Plex Sans"/>
              </a:defRPr>
            </a:lvl9pPr>
          </a:lstStyle>
          <a:p>
            <a:r>
              <a:rPr lang="en-US" smtClean="0"/>
              <a:t>Click to edit Master title style</a:t>
            </a:r>
            <a:endParaRPr/>
          </a:p>
        </p:txBody>
      </p:sp>
      <p:sp>
        <p:nvSpPr>
          <p:cNvPr id="186" name="Google Shape;186;p15"/>
          <p:cNvSpPr txBox="1">
            <a:spLocks noGrp="1"/>
          </p:cNvSpPr>
          <p:nvPr>
            <p:ph type="subTitle" idx="1"/>
          </p:nvPr>
        </p:nvSpPr>
        <p:spPr>
          <a:xfrm>
            <a:off x="1835200" y="2213484"/>
            <a:ext cx="8521600" cy="1888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3500"/>
              <a:buNone/>
              <a:defRPr sz="3600">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r>
              <a:rPr lang="en-US" smtClean="0"/>
              <a:t>Click to edit Master subtitle style</a:t>
            </a:r>
            <a:endParaRPr/>
          </a:p>
        </p:txBody>
      </p:sp>
      <p:sp>
        <p:nvSpPr>
          <p:cNvPr id="187" name="Google Shape;187;p15"/>
          <p:cNvSpPr/>
          <p:nvPr/>
        </p:nvSpPr>
        <p:spPr>
          <a:xfrm flipH="1">
            <a:off x="10112317" y="-1554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8" name="Google Shape;188;p15"/>
          <p:cNvSpPr/>
          <p:nvPr/>
        </p:nvSpPr>
        <p:spPr>
          <a:xfrm flipH="1">
            <a:off x="7895095" y="4326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89" name="Google Shape;189;p15"/>
          <p:cNvSpPr/>
          <p:nvPr/>
        </p:nvSpPr>
        <p:spPr>
          <a:xfrm flipH="1">
            <a:off x="8990083" y="-3539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0" name="Google Shape;190;p15"/>
          <p:cNvSpPr/>
          <p:nvPr/>
        </p:nvSpPr>
        <p:spPr>
          <a:xfrm flipH="1">
            <a:off x="8990095" y="4327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1" name="Google Shape;191;p15"/>
          <p:cNvSpPr/>
          <p:nvPr/>
        </p:nvSpPr>
        <p:spPr>
          <a:xfrm rot="-10467666">
            <a:off x="817059" y="-247891"/>
            <a:ext cx="2478836" cy="1355056"/>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2" name="Google Shape;192;p15"/>
          <p:cNvSpPr/>
          <p:nvPr/>
        </p:nvSpPr>
        <p:spPr>
          <a:xfrm>
            <a:off x="631900" y="708831"/>
            <a:ext cx="892840" cy="872987"/>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3" name="Google Shape;193;p15"/>
          <p:cNvSpPr/>
          <p:nvPr/>
        </p:nvSpPr>
        <p:spPr>
          <a:xfrm>
            <a:off x="2942479" y="94061"/>
            <a:ext cx="335699" cy="27710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4" name="Google Shape;194;p15"/>
          <p:cNvSpPr/>
          <p:nvPr/>
        </p:nvSpPr>
        <p:spPr>
          <a:xfrm>
            <a:off x="314857" y="-478634"/>
            <a:ext cx="1342440" cy="1041771"/>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grpSp>
        <p:nvGrpSpPr>
          <p:cNvPr id="195" name="Google Shape;195;p15"/>
          <p:cNvGrpSpPr/>
          <p:nvPr/>
        </p:nvGrpSpPr>
        <p:grpSpPr>
          <a:xfrm flipH="1">
            <a:off x="-273212" y="5523838"/>
            <a:ext cx="2209909" cy="1819385"/>
            <a:chOff x="7591341" y="4133353"/>
            <a:chExt cx="1657432" cy="1364539"/>
          </a:xfrm>
        </p:grpSpPr>
        <p:sp>
          <p:nvSpPr>
            <p:cNvPr id="196" name="Google Shape;196;p15"/>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7" name="Google Shape;197;p15"/>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rgbClr val="DC83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198" name="Google Shape;198;p15"/>
          <p:cNvSpPr/>
          <p:nvPr/>
        </p:nvSpPr>
        <p:spPr>
          <a:xfrm>
            <a:off x="11299801" y="1936729"/>
            <a:ext cx="373265" cy="336568"/>
          </a:xfrm>
          <a:custGeom>
            <a:avLst/>
            <a:gdLst/>
            <a:ahLst/>
            <a:cxnLst/>
            <a:rect l="l" t="t" r="r" b="b"/>
            <a:pathLst>
              <a:path w="2949" h="2659" extrusionOk="0">
                <a:moveTo>
                  <a:pt x="979" y="1"/>
                </a:moveTo>
                <a:cubicBezTo>
                  <a:pt x="816" y="1"/>
                  <a:pt x="659" y="32"/>
                  <a:pt x="517" y="103"/>
                </a:cubicBezTo>
                <a:cubicBezTo>
                  <a:pt x="0" y="376"/>
                  <a:pt x="0" y="1562"/>
                  <a:pt x="274" y="1987"/>
                </a:cubicBezTo>
                <a:cubicBezTo>
                  <a:pt x="532" y="2418"/>
                  <a:pt x="1034" y="2659"/>
                  <a:pt x="1550" y="2659"/>
                </a:cubicBezTo>
                <a:cubicBezTo>
                  <a:pt x="1581" y="2659"/>
                  <a:pt x="1611" y="2658"/>
                  <a:pt x="1642" y="2656"/>
                </a:cubicBezTo>
                <a:cubicBezTo>
                  <a:pt x="2128" y="2656"/>
                  <a:pt x="2706" y="2413"/>
                  <a:pt x="2858" y="1896"/>
                </a:cubicBezTo>
                <a:cubicBezTo>
                  <a:pt x="2949" y="1562"/>
                  <a:pt x="2827" y="1167"/>
                  <a:pt x="2584" y="863"/>
                </a:cubicBezTo>
                <a:cubicBezTo>
                  <a:pt x="2273" y="432"/>
                  <a:pt x="1584" y="1"/>
                  <a:pt x="97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199" name="Google Shape;199;p15"/>
          <p:cNvSpPr/>
          <p:nvPr/>
        </p:nvSpPr>
        <p:spPr>
          <a:xfrm>
            <a:off x="9819034" y="5389601"/>
            <a:ext cx="883861" cy="885841"/>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0" name="Google Shape;200;p15"/>
          <p:cNvSpPr/>
          <p:nvPr/>
        </p:nvSpPr>
        <p:spPr>
          <a:xfrm>
            <a:off x="5950434" y="5614001"/>
            <a:ext cx="227471" cy="227999"/>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2952862645"/>
      </p:ext>
    </p:extLst>
  </p:cSld>
  <p:clrMapOvr>
    <a:masterClrMapping/>
  </p:clrMapOvr>
  <p:hf hdr="0" dt="0"/>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201"/>
        <p:cNvGrpSpPr/>
        <p:nvPr/>
      </p:nvGrpSpPr>
      <p:grpSpPr>
        <a:xfrm>
          <a:off x="0" y="0"/>
          <a:ext cx="0" cy="0"/>
          <a:chOff x="0" y="0"/>
          <a:chExt cx="0" cy="0"/>
        </a:xfrm>
      </p:grpSpPr>
      <p:sp>
        <p:nvSpPr>
          <p:cNvPr id="202" name="Google Shape;202;p16"/>
          <p:cNvSpPr/>
          <p:nvPr/>
        </p:nvSpPr>
        <p:spPr>
          <a:xfrm rot="10548858" flipH="1">
            <a:off x="-444895" y="-142211"/>
            <a:ext cx="2323160" cy="2126500"/>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3" name="Google Shape;203;p16"/>
          <p:cNvSpPr/>
          <p:nvPr/>
        </p:nvSpPr>
        <p:spPr>
          <a:xfrm rot="8606823" flipH="1">
            <a:off x="667959" y="-328292"/>
            <a:ext cx="1293391" cy="1244560"/>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4" name="Google Shape;204;p16"/>
          <p:cNvSpPr/>
          <p:nvPr/>
        </p:nvSpPr>
        <p:spPr>
          <a:xfrm flipH="1">
            <a:off x="542365" y="2474861"/>
            <a:ext cx="102004" cy="104569"/>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5" name="Google Shape;205;p16"/>
          <p:cNvSpPr/>
          <p:nvPr/>
        </p:nvSpPr>
        <p:spPr>
          <a:xfrm flipH="1">
            <a:off x="9784473" y="6286294"/>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6" name="Google Shape;206;p16"/>
          <p:cNvSpPr/>
          <p:nvPr/>
        </p:nvSpPr>
        <p:spPr>
          <a:xfrm flipH="1">
            <a:off x="10564215" y="1034811"/>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07" name="Google Shape;207;p16"/>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grpSp>
        <p:nvGrpSpPr>
          <p:cNvPr id="208" name="Google Shape;208;p16"/>
          <p:cNvGrpSpPr/>
          <p:nvPr/>
        </p:nvGrpSpPr>
        <p:grpSpPr>
          <a:xfrm>
            <a:off x="10152255" y="5345372"/>
            <a:ext cx="2209909" cy="1819385"/>
            <a:chOff x="7591341" y="4133353"/>
            <a:chExt cx="1657432" cy="1364539"/>
          </a:xfrm>
        </p:grpSpPr>
        <p:sp>
          <p:nvSpPr>
            <p:cNvPr id="209" name="Google Shape;209;p16"/>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10" name="Google Shape;210;p16"/>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211" name="Google Shape;211;p16"/>
          <p:cNvSpPr/>
          <p:nvPr/>
        </p:nvSpPr>
        <p:spPr>
          <a:xfrm rot="10800000">
            <a:off x="714835" y="60348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673762982"/>
      </p:ext>
    </p:extLst>
  </p:cSld>
  <p:clrMapOvr>
    <a:masterClrMapping/>
  </p:clrMapOvr>
  <p:hf hdr="0" dt="0"/>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212"/>
        <p:cNvGrpSpPr/>
        <p:nvPr/>
      </p:nvGrpSpPr>
      <p:grpSpPr>
        <a:xfrm>
          <a:off x="0" y="0"/>
          <a:ext cx="0" cy="0"/>
          <a:chOff x="0" y="0"/>
          <a:chExt cx="0" cy="0"/>
        </a:xfrm>
      </p:grpSpPr>
      <p:sp>
        <p:nvSpPr>
          <p:cNvPr id="213" name="Google Shape;213;p17"/>
          <p:cNvSpPr/>
          <p:nvPr/>
        </p:nvSpPr>
        <p:spPr>
          <a:xfrm rot="10800000">
            <a:off x="10070552"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14" name="Google Shape;214;p17"/>
          <p:cNvSpPr/>
          <p:nvPr/>
        </p:nvSpPr>
        <p:spPr>
          <a:xfrm>
            <a:off x="2141342" y="6301094"/>
            <a:ext cx="266199" cy="246469"/>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15" name="Google Shape;215;p17"/>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16" name="Google Shape;216;p17"/>
          <p:cNvSpPr/>
          <p:nvPr/>
        </p:nvSpPr>
        <p:spPr>
          <a:xfrm>
            <a:off x="11492777" y="961744"/>
            <a:ext cx="310655" cy="29385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grpSp>
        <p:nvGrpSpPr>
          <p:cNvPr id="217" name="Google Shape;217;p17"/>
          <p:cNvGrpSpPr/>
          <p:nvPr/>
        </p:nvGrpSpPr>
        <p:grpSpPr>
          <a:xfrm flipH="1">
            <a:off x="-170152" y="5360172"/>
            <a:ext cx="2209909" cy="1819385"/>
            <a:chOff x="7591341" y="4133353"/>
            <a:chExt cx="1657432" cy="1364539"/>
          </a:xfrm>
        </p:grpSpPr>
        <p:sp>
          <p:nvSpPr>
            <p:cNvPr id="218" name="Google Shape;218;p17"/>
            <p:cNvSpPr/>
            <p:nvPr/>
          </p:nvSpPr>
          <p:spPr>
            <a:xfrm>
              <a:off x="7591341" y="4133353"/>
              <a:ext cx="760314" cy="76214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19" name="Google Shape;219;p17"/>
            <p:cNvSpPr/>
            <p:nvPr/>
          </p:nvSpPr>
          <p:spPr>
            <a:xfrm>
              <a:off x="7875552" y="4350688"/>
              <a:ext cx="1373221" cy="114720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220" name="Google Shape;220;p17"/>
          <p:cNvSpPr/>
          <p:nvPr/>
        </p:nvSpPr>
        <p:spPr>
          <a:xfrm>
            <a:off x="107683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2766872271"/>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90"/>
        <p:cNvGrpSpPr/>
        <p:nvPr/>
      </p:nvGrpSpPr>
      <p:grpSpPr>
        <a:xfrm>
          <a:off x="0" y="0"/>
          <a:ext cx="0" cy="0"/>
          <a:chOff x="0" y="0"/>
          <a:chExt cx="0" cy="0"/>
        </a:xfrm>
      </p:grpSpPr>
      <p:sp>
        <p:nvSpPr>
          <p:cNvPr id="91" name="Google Shape;91;p8"/>
          <p:cNvSpPr txBox="1">
            <a:spLocks noGrp="1"/>
          </p:cNvSpPr>
          <p:nvPr>
            <p:ph type="title"/>
          </p:nvPr>
        </p:nvSpPr>
        <p:spPr>
          <a:xfrm>
            <a:off x="2908400" y="2163000"/>
            <a:ext cx="6375200" cy="253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1333"/>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r>
              <a:rPr lang="en-US" smtClean="0"/>
              <a:t>Click to edit Master title style</a:t>
            </a:r>
            <a:endParaRPr/>
          </a:p>
        </p:txBody>
      </p:sp>
      <p:sp>
        <p:nvSpPr>
          <p:cNvPr id="92" name="Google Shape;92;p8"/>
          <p:cNvSpPr/>
          <p:nvPr/>
        </p:nvSpPr>
        <p:spPr>
          <a:xfrm rot="-4095158" flipH="1">
            <a:off x="10820622" y="2025375"/>
            <a:ext cx="485860" cy="401076"/>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3;p8"/>
          <p:cNvSpPr/>
          <p:nvPr/>
        </p:nvSpPr>
        <p:spPr>
          <a:xfrm rot="-5024008" flipH="1">
            <a:off x="10247031" y="642661"/>
            <a:ext cx="1633055" cy="17781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4;p8"/>
          <p:cNvSpPr/>
          <p:nvPr/>
        </p:nvSpPr>
        <p:spPr>
          <a:xfrm rot="-4518068" flipH="1">
            <a:off x="1044270" y="461904"/>
            <a:ext cx="2060941" cy="2244041"/>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5;p8"/>
          <p:cNvSpPr/>
          <p:nvPr/>
        </p:nvSpPr>
        <p:spPr>
          <a:xfrm flipH="1">
            <a:off x="9874108" y="190502"/>
            <a:ext cx="1803392" cy="1401359"/>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 name="Google Shape;96;p8"/>
          <p:cNvSpPr/>
          <p:nvPr/>
        </p:nvSpPr>
        <p:spPr>
          <a:xfrm flipH="1">
            <a:off x="551223" y="1925965"/>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 name="Google Shape;97;p8"/>
          <p:cNvSpPr/>
          <p:nvPr/>
        </p:nvSpPr>
        <p:spPr>
          <a:xfrm>
            <a:off x="1437685" y="4765096"/>
            <a:ext cx="1511616" cy="14239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p8"/>
          <p:cNvSpPr/>
          <p:nvPr/>
        </p:nvSpPr>
        <p:spPr>
          <a:xfrm>
            <a:off x="727973" y="4394199"/>
            <a:ext cx="1296849" cy="108340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9;p8"/>
          <p:cNvSpPr/>
          <p:nvPr/>
        </p:nvSpPr>
        <p:spPr>
          <a:xfrm rot="2885921" flipH="1">
            <a:off x="9693530" y="4453747"/>
            <a:ext cx="1269540" cy="2486331"/>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100;p8"/>
          <p:cNvSpPr/>
          <p:nvPr/>
        </p:nvSpPr>
        <p:spPr>
          <a:xfrm flipH="1">
            <a:off x="1010546" y="57750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1" name="Google Shape;101;p8"/>
          <p:cNvSpPr/>
          <p:nvPr/>
        </p:nvSpPr>
        <p:spPr>
          <a:xfrm rot="-8503121" flipH="1">
            <a:off x="752497" y="428641"/>
            <a:ext cx="1894707" cy="1472252"/>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102;p8"/>
          <p:cNvSpPr/>
          <p:nvPr/>
        </p:nvSpPr>
        <p:spPr>
          <a:xfrm flipH="1">
            <a:off x="9055125" y="5059744"/>
            <a:ext cx="1233049" cy="834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103;p8"/>
          <p:cNvSpPr/>
          <p:nvPr/>
        </p:nvSpPr>
        <p:spPr>
          <a:xfrm flipH="1">
            <a:off x="10929712" y="57844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62592960"/>
      </p:ext>
    </p:extLst>
  </p:cSld>
  <p:clrMapOvr>
    <a:masterClrMapping/>
  </p:clrMapOvr>
  <p:hf hdr="0" dt="0"/>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221"/>
        <p:cNvGrpSpPr/>
        <p:nvPr/>
      </p:nvGrpSpPr>
      <p:grpSpPr>
        <a:xfrm>
          <a:off x="0" y="0"/>
          <a:ext cx="0" cy="0"/>
          <a:chOff x="0" y="0"/>
          <a:chExt cx="0" cy="0"/>
        </a:xfrm>
      </p:grpSpPr>
      <p:sp>
        <p:nvSpPr>
          <p:cNvPr id="222" name="Google Shape;222;p18"/>
          <p:cNvSpPr/>
          <p:nvPr/>
        </p:nvSpPr>
        <p:spPr>
          <a:xfrm rot="10800000" flipH="1">
            <a:off x="-309233"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23" name="Google Shape;223;p18"/>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24" name="Google Shape;224;p18"/>
          <p:cNvSpPr/>
          <p:nvPr/>
        </p:nvSpPr>
        <p:spPr>
          <a:xfrm flipH="1">
            <a:off x="3885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25" name="Google Shape;225;p18"/>
          <p:cNvSpPr/>
          <p:nvPr/>
        </p:nvSpPr>
        <p:spPr>
          <a:xfrm flipH="1">
            <a:off x="11074402" y="832618"/>
            <a:ext cx="335197" cy="3103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26" name="Google Shape;226;p18"/>
          <p:cNvSpPr/>
          <p:nvPr/>
        </p:nvSpPr>
        <p:spPr>
          <a:xfrm rot="10800000">
            <a:off x="5020135" y="65301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3661175540"/>
      </p:ext>
    </p:extLst>
  </p:cSld>
  <p:clrMapOvr>
    <a:masterClrMapping/>
  </p:clrMapOvr>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Big numbers">
  <p:cSld name="Big numbers">
    <p:spTree>
      <p:nvGrpSpPr>
        <p:cNvPr id="1" name="Shape 227"/>
        <p:cNvGrpSpPr/>
        <p:nvPr/>
      </p:nvGrpSpPr>
      <p:grpSpPr>
        <a:xfrm>
          <a:off x="0" y="0"/>
          <a:ext cx="0" cy="0"/>
          <a:chOff x="0" y="0"/>
          <a:chExt cx="0" cy="0"/>
        </a:xfrm>
      </p:grpSpPr>
      <p:sp>
        <p:nvSpPr>
          <p:cNvPr id="228" name="Google Shape;228;p19"/>
          <p:cNvSpPr txBox="1">
            <a:spLocks noGrp="1"/>
          </p:cNvSpPr>
          <p:nvPr>
            <p:ph type="title" hasCustomPrompt="1"/>
          </p:nvPr>
        </p:nvSpPr>
        <p:spPr>
          <a:xfrm>
            <a:off x="3263800" y="4571081"/>
            <a:ext cx="5664000" cy="89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5333"/>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29" name="Google Shape;229;p19"/>
          <p:cNvSpPr txBox="1">
            <a:spLocks noGrp="1"/>
          </p:cNvSpPr>
          <p:nvPr>
            <p:ph type="body" idx="1"/>
          </p:nvPr>
        </p:nvSpPr>
        <p:spPr>
          <a:xfrm>
            <a:off x="2646600" y="5409708"/>
            <a:ext cx="68988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0" name="Google Shape;230;p19"/>
          <p:cNvSpPr txBox="1">
            <a:spLocks noGrp="1"/>
          </p:cNvSpPr>
          <p:nvPr>
            <p:ph type="title" idx="2" hasCustomPrompt="1"/>
          </p:nvPr>
        </p:nvSpPr>
        <p:spPr>
          <a:xfrm>
            <a:off x="3263800" y="915851"/>
            <a:ext cx="5664000" cy="86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6000"/>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31" name="Google Shape;231;p19"/>
          <p:cNvSpPr txBox="1">
            <a:spLocks noGrp="1"/>
          </p:cNvSpPr>
          <p:nvPr>
            <p:ph type="body" idx="3"/>
          </p:nvPr>
        </p:nvSpPr>
        <p:spPr>
          <a:xfrm>
            <a:off x="2957984" y="1771919"/>
            <a:ext cx="62760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2" name="Google Shape;232;p19"/>
          <p:cNvSpPr txBox="1">
            <a:spLocks noGrp="1"/>
          </p:cNvSpPr>
          <p:nvPr>
            <p:ph type="title" idx="4" hasCustomPrompt="1"/>
          </p:nvPr>
        </p:nvSpPr>
        <p:spPr>
          <a:xfrm>
            <a:off x="3263900" y="2724211"/>
            <a:ext cx="5664000" cy="898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6133"/>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233" name="Google Shape;233;p19"/>
          <p:cNvSpPr txBox="1">
            <a:spLocks noGrp="1"/>
          </p:cNvSpPr>
          <p:nvPr>
            <p:ph type="body" idx="5"/>
          </p:nvPr>
        </p:nvSpPr>
        <p:spPr>
          <a:xfrm>
            <a:off x="2957984" y="3600028"/>
            <a:ext cx="6276000" cy="535600"/>
          </a:xfrm>
          <a:prstGeom prst="rect">
            <a:avLst/>
          </a:prstGeom>
        </p:spPr>
        <p:txBody>
          <a:bodyPr spcFirstLastPara="1" wrap="square" lIns="91425" tIns="91425" rIns="91425" bIns="91425" anchor="t" anchorCtr="0">
            <a:noAutofit/>
          </a:bodyPr>
          <a:lstStyle>
            <a:lvl1pPr marL="609585" lvl="0" indent="-423323" algn="ctr" rtl="0">
              <a:spcBef>
                <a:spcPts val="0"/>
              </a:spcBef>
              <a:spcAft>
                <a:spcPts val="0"/>
              </a:spcAft>
              <a:buSzPts val="1400"/>
              <a:buChar char="●"/>
              <a:defRPr/>
            </a:lvl1pPr>
            <a:lvl2pPr marL="1219170" lvl="1" indent="-423323" algn="ctr" rtl="0">
              <a:spcBef>
                <a:spcPts val="0"/>
              </a:spcBef>
              <a:spcAft>
                <a:spcPts val="0"/>
              </a:spcAft>
              <a:buSzPts val="1400"/>
              <a:buChar char="○"/>
              <a:defRPr/>
            </a:lvl2pPr>
            <a:lvl3pPr marL="1828754" lvl="2" indent="-423323" algn="ctr" rtl="0">
              <a:spcBef>
                <a:spcPts val="0"/>
              </a:spcBef>
              <a:spcAft>
                <a:spcPts val="0"/>
              </a:spcAft>
              <a:buSzPts val="1400"/>
              <a:buChar char="■"/>
              <a:defRPr/>
            </a:lvl3pPr>
            <a:lvl4pPr marL="2438339" lvl="3" indent="-423323" algn="ctr" rtl="0">
              <a:spcBef>
                <a:spcPts val="0"/>
              </a:spcBef>
              <a:spcAft>
                <a:spcPts val="0"/>
              </a:spcAft>
              <a:buSzPts val="1400"/>
              <a:buChar char="●"/>
              <a:defRPr/>
            </a:lvl4pPr>
            <a:lvl5pPr marL="3047924" lvl="4" indent="-423323" algn="ctr" rtl="0">
              <a:spcBef>
                <a:spcPts val="0"/>
              </a:spcBef>
              <a:spcAft>
                <a:spcPts val="0"/>
              </a:spcAft>
              <a:buSzPts val="1400"/>
              <a:buChar char="○"/>
              <a:defRPr/>
            </a:lvl5pPr>
            <a:lvl6pPr marL="3657509" lvl="5" indent="-423323" algn="ctr" rtl="0">
              <a:spcBef>
                <a:spcPts val="0"/>
              </a:spcBef>
              <a:spcAft>
                <a:spcPts val="0"/>
              </a:spcAft>
              <a:buSzPts val="1400"/>
              <a:buChar char="■"/>
              <a:defRPr/>
            </a:lvl6pPr>
            <a:lvl7pPr marL="4267093" lvl="6" indent="-423323" algn="ctr" rtl="0">
              <a:spcBef>
                <a:spcPts val="0"/>
              </a:spcBef>
              <a:spcAft>
                <a:spcPts val="0"/>
              </a:spcAft>
              <a:buSzPts val="1400"/>
              <a:buChar char="●"/>
              <a:defRPr/>
            </a:lvl7pPr>
            <a:lvl8pPr marL="4876678" lvl="7" indent="-423323" algn="ctr" rtl="0">
              <a:spcBef>
                <a:spcPts val="0"/>
              </a:spcBef>
              <a:spcAft>
                <a:spcPts val="0"/>
              </a:spcAft>
              <a:buSzPts val="1400"/>
              <a:buChar char="○"/>
              <a:defRPr/>
            </a:lvl8pPr>
            <a:lvl9pPr marL="5486263" lvl="8" indent="-423323" algn="ctr" rtl="0">
              <a:spcBef>
                <a:spcPts val="2133"/>
              </a:spcBef>
              <a:spcAft>
                <a:spcPts val="2133"/>
              </a:spcAft>
              <a:buSzPts val="1400"/>
              <a:buChar char="■"/>
              <a:defRPr/>
            </a:lvl9pPr>
          </a:lstStyle>
          <a:p>
            <a:pPr lvl="0"/>
            <a:r>
              <a:rPr lang="en-US" smtClean="0"/>
              <a:t>Edit Master text styles</a:t>
            </a:r>
          </a:p>
        </p:txBody>
      </p:sp>
      <p:sp>
        <p:nvSpPr>
          <p:cNvPr id="234" name="Google Shape;234;p19"/>
          <p:cNvSpPr/>
          <p:nvPr/>
        </p:nvSpPr>
        <p:spPr>
          <a:xfrm rot="10800000" flipH="1">
            <a:off x="950721" y="-578581"/>
            <a:ext cx="1964068" cy="1889965"/>
          </a:xfrm>
          <a:custGeom>
            <a:avLst/>
            <a:gdLst/>
            <a:ahLst/>
            <a:cxnLst/>
            <a:rect l="l" t="t" r="r" b="b"/>
            <a:pathLst>
              <a:path w="15442" h="14859" extrusionOk="0">
                <a:moveTo>
                  <a:pt x="5271" y="1"/>
                </a:moveTo>
                <a:cubicBezTo>
                  <a:pt x="4355" y="1"/>
                  <a:pt x="3509" y="328"/>
                  <a:pt x="2858" y="1179"/>
                </a:cubicBezTo>
                <a:cubicBezTo>
                  <a:pt x="2858" y="1179"/>
                  <a:pt x="0" y="6681"/>
                  <a:pt x="4712" y="10936"/>
                </a:cubicBezTo>
                <a:cubicBezTo>
                  <a:pt x="8371" y="14263"/>
                  <a:pt x="10582" y="14859"/>
                  <a:pt x="11546" y="14859"/>
                </a:cubicBezTo>
                <a:cubicBezTo>
                  <a:pt x="11816" y="14859"/>
                  <a:pt x="11988" y="14812"/>
                  <a:pt x="12067" y="14766"/>
                </a:cubicBezTo>
                <a:cubicBezTo>
                  <a:pt x="12432" y="14553"/>
                  <a:pt x="15441" y="11088"/>
                  <a:pt x="15350" y="9903"/>
                </a:cubicBezTo>
                <a:cubicBezTo>
                  <a:pt x="15289" y="8748"/>
                  <a:pt x="12584" y="4036"/>
                  <a:pt x="12037" y="3519"/>
                </a:cubicBezTo>
                <a:cubicBezTo>
                  <a:pt x="11623" y="3152"/>
                  <a:pt x="8113" y="1"/>
                  <a:pt x="5271"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5" name="Google Shape;235;p19"/>
          <p:cNvSpPr/>
          <p:nvPr/>
        </p:nvSpPr>
        <p:spPr>
          <a:xfrm flipH="1">
            <a:off x="8577405" y="5380767"/>
            <a:ext cx="2475089" cy="1353008"/>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6" name="Google Shape;236;p19"/>
          <p:cNvSpPr/>
          <p:nvPr/>
        </p:nvSpPr>
        <p:spPr>
          <a:xfrm flipH="1">
            <a:off x="9226496" y="6321607"/>
            <a:ext cx="1472995" cy="1387951"/>
          </a:xfrm>
          <a:custGeom>
            <a:avLst/>
            <a:gdLst/>
            <a:ahLst/>
            <a:cxnLst/>
            <a:rect l="l" t="t" r="r" b="b"/>
            <a:pathLst>
              <a:path w="13586" h="12802" extrusionOk="0">
                <a:moveTo>
                  <a:pt x="9065" y="0"/>
                </a:moveTo>
                <a:cubicBezTo>
                  <a:pt x="7185" y="0"/>
                  <a:pt x="4535" y="984"/>
                  <a:pt x="2888" y="1673"/>
                </a:cubicBezTo>
                <a:cubicBezTo>
                  <a:pt x="1277" y="2342"/>
                  <a:pt x="152" y="3892"/>
                  <a:pt x="91" y="5655"/>
                </a:cubicBezTo>
                <a:cubicBezTo>
                  <a:pt x="91" y="5655"/>
                  <a:pt x="91" y="5685"/>
                  <a:pt x="61" y="5716"/>
                </a:cubicBezTo>
                <a:cubicBezTo>
                  <a:pt x="0" y="8238"/>
                  <a:pt x="213" y="12585"/>
                  <a:pt x="7478" y="12798"/>
                </a:cubicBezTo>
                <a:cubicBezTo>
                  <a:pt x="7568" y="12800"/>
                  <a:pt x="7656" y="12802"/>
                  <a:pt x="7744" y="12802"/>
                </a:cubicBezTo>
                <a:cubicBezTo>
                  <a:pt x="13351" y="12802"/>
                  <a:pt x="13585" y="7110"/>
                  <a:pt x="13466" y="4925"/>
                </a:cubicBezTo>
                <a:cubicBezTo>
                  <a:pt x="13435" y="4317"/>
                  <a:pt x="13314" y="3740"/>
                  <a:pt x="13040" y="3193"/>
                </a:cubicBezTo>
                <a:cubicBezTo>
                  <a:pt x="12463" y="2038"/>
                  <a:pt x="11186" y="62"/>
                  <a:pt x="9149" y="1"/>
                </a:cubicBezTo>
                <a:cubicBezTo>
                  <a:pt x="9121" y="1"/>
                  <a:pt x="9093" y="0"/>
                  <a:pt x="9065"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7" name="Google Shape;237;p19"/>
          <p:cNvSpPr/>
          <p:nvPr/>
        </p:nvSpPr>
        <p:spPr>
          <a:xfrm flipH="1">
            <a:off x="10775697" y="5380767"/>
            <a:ext cx="577400" cy="536572"/>
          </a:xfrm>
          <a:custGeom>
            <a:avLst/>
            <a:gdLst/>
            <a:ahLst/>
            <a:cxnLst/>
            <a:rect l="l" t="t" r="r" b="b"/>
            <a:pathLst>
              <a:path w="8056" h="7486" extrusionOk="0">
                <a:moveTo>
                  <a:pt x="3908" y="0"/>
                </a:moveTo>
                <a:cubicBezTo>
                  <a:pt x="3603" y="0"/>
                  <a:pt x="3283" y="25"/>
                  <a:pt x="2949" y="69"/>
                </a:cubicBezTo>
                <a:cubicBezTo>
                  <a:pt x="1" y="465"/>
                  <a:pt x="457" y="7486"/>
                  <a:pt x="457" y="7486"/>
                </a:cubicBezTo>
                <a:lnTo>
                  <a:pt x="2220" y="7486"/>
                </a:lnTo>
                <a:cubicBezTo>
                  <a:pt x="2220" y="7486"/>
                  <a:pt x="1065" y="2015"/>
                  <a:pt x="3800" y="1832"/>
                </a:cubicBezTo>
                <a:cubicBezTo>
                  <a:pt x="3841" y="1830"/>
                  <a:pt x="3882" y="1829"/>
                  <a:pt x="3921" y="1829"/>
                </a:cubicBezTo>
                <a:cubicBezTo>
                  <a:pt x="6500" y="1829"/>
                  <a:pt x="6323" y="6635"/>
                  <a:pt x="6323" y="6635"/>
                </a:cubicBezTo>
                <a:lnTo>
                  <a:pt x="8056" y="6544"/>
                </a:lnTo>
                <a:cubicBezTo>
                  <a:pt x="7786" y="1503"/>
                  <a:pt x="6298" y="0"/>
                  <a:pt x="390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8" name="Google Shape;238;p19"/>
          <p:cNvSpPr/>
          <p:nvPr/>
        </p:nvSpPr>
        <p:spPr>
          <a:xfrm rot="10800000" flipH="1">
            <a:off x="1573425" y="461029"/>
            <a:ext cx="1637283" cy="1108240"/>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39" name="Google Shape;239;p19"/>
          <p:cNvSpPr/>
          <p:nvPr/>
        </p:nvSpPr>
        <p:spPr>
          <a:xfrm rot="10800000" flipH="1">
            <a:off x="3014151" y="183384"/>
            <a:ext cx="695336" cy="573953"/>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0" name="Google Shape;240;p19"/>
          <p:cNvSpPr/>
          <p:nvPr/>
        </p:nvSpPr>
        <p:spPr>
          <a:xfrm rot="10800000" flipH="1">
            <a:off x="652285" y="500374"/>
            <a:ext cx="199097" cy="204103"/>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1" name="Google Shape;241;p19"/>
          <p:cNvSpPr/>
          <p:nvPr/>
        </p:nvSpPr>
        <p:spPr>
          <a:xfrm rot="10800000" flipH="1">
            <a:off x="10286475" y="1169675"/>
            <a:ext cx="222531" cy="206067"/>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2" name="Google Shape;242;p19"/>
          <p:cNvSpPr/>
          <p:nvPr/>
        </p:nvSpPr>
        <p:spPr>
          <a:xfrm rot="10800000" flipH="1">
            <a:off x="375101" y="1722603"/>
            <a:ext cx="165996" cy="156995"/>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3" name="Google Shape;243;p19"/>
          <p:cNvSpPr/>
          <p:nvPr/>
        </p:nvSpPr>
        <p:spPr>
          <a:xfrm rot="10800000" flipH="1">
            <a:off x="10469499" y="406377"/>
            <a:ext cx="414599" cy="392103"/>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4" name="Google Shape;244;p19"/>
          <p:cNvSpPr/>
          <p:nvPr/>
        </p:nvSpPr>
        <p:spPr>
          <a:xfrm flipH="1">
            <a:off x="9623730" y="-2328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5" name="Google Shape;245;p19"/>
          <p:cNvSpPr/>
          <p:nvPr/>
        </p:nvSpPr>
        <p:spPr>
          <a:xfrm flipH="1">
            <a:off x="8115937" y="-369540"/>
            <a:ext cx="2602160" cy="2833327"/>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6" name="Google Shape;246;p19"/>
          <p:cNvSpPr/>
          <p:nvPr/>
        </p:nvSpPr>
        <p:spPr>
          <a:xfrm flipH="1">
            <a:off x="7714457" y="310353"/>
            <a:ext cx="862944" cy="584143"/>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7" name="Google Shape;247;p19"/>
          <p:cNvSpPr/>
          <p:nvPr/>
        </p:nvSpPr>
        <p:spPr>
          <a:xfrm>
            <a:off x="1387896" y="5638200"/>
            <a:ext cx="1566800" cy="1475963"/>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48" name="Google Shape;248;p19"/>
          <p:cNvSpPr/>
          <p:nvPr/>
        </p:nvSpPr>
        <p:spPr>
          <a:xfrm>
            <a:off x="652298" y="5253773"/>
            <a:ext cx="1344229" cy="1122985"/>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995969987"/>
      </p:ext>
    </p:extLst>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249"/>
        <p:cNvGrpSpPr/>
        <p:nvPr/>
      </p:nvGrpSpPr>
      <p:grpSpPr>
        <a:xfrm>
          <a:off x="0" y="0"/>
          <a:ext cx="0" cy="0"/>
          <a:chOff x="0" y="0"/>
          <a:chExt cx="0" cy="0"/>
        </a:xfrm>
      </p:grpSpPr>
      <p:sp>
        <p:nvSpPr>
          <p:cNvPr id="250" name="Google Shape;250;p20"/>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51" name="Google Shape;251;p20"/>
          <p:cNvSpPr txBox="1">
            <a:spLocks noGrp="1"/>
          </p:cNvSpPr>
          <p:nvPr>
            <p:ph type="subTitle" idx="1"/>
          </p:nvPr>
        </p:nvSpPr>
        <p:spPr>
          <a:xfrm>
            <a:off x="972700"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2" name="Google Shape;252;p20"/>
          <p:cNvSpPr txBox="1">
            <a:spLocks noGrp="1"/>
          </p:cNvSpPr>
          <p:nvPr>
            <p:ph type="subTitle" idx="2"/>
          </p:nvPr>
        </p:nvSpPr>
        <p:spPr>
          <a:xfrm>
            <a:off x="9726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3" name="Google Shape;253;p20"/>
          <p:cNvSpPr txBox="1">
            <a:spLocks noGrp="1"/>
          </p:cNvSpPr>
          <p:nvPr>
            <p:ph type="subTitle" idx="3"/>
          </p:nvPr>
        </p:nvSpPr>
        <p:spPr>
          <a:xfrm>
            <a:off x="3631849"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4" name="Google Shape;254;p20"/>
          <p:cNvSpPr txBox="1">
            <a:spLocks noGrp="1"/>
          </p:cNvSpPr>
          <p:nvPr>
            <p:ph type="subTitle" idx="4"/>
          </p:nvPr>
        </p:nvSpPr>
        <p:spPr>
          <a:xfrm>
            <a:off x="3631817"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5" name="Google Shape;255;p20"/>
          <p:cNvSpPr txBox="1">
            <a:spLocks noGrp="1"/>
          </p:cNvSpPr>
          <p:nvPr>
            <p:ph type="subTitle" idx="5"/>
          </p:nvPr>
        </p:nvSpPr>
        <p:spPr>
          <a:xfrm>
            <a:off x="6291017"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6" name="Google Shape;256;p20"/>
          <p:cNvSpPr txBox="1">
            <a:spLocks noGrp="1"/>
          </p:cNvSpPr>
          <p:nvPr>
            <p:ph type="subTitle" idx="6"/>
          </p:nvPr>
        </p:nvSpPr>
        <p:spPr>
          <a:xfrm>
            <a:off x="62909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7" name="Google Shape;257;p20"/>
          <p:cNvSpPr txBox="1">
            <a:spLocks noGrp="1"/>
          </p:cNvSpPr>
          <p:nvPr>
            <p:ph type="subTitle" idx="7"/>
          </p:nvPr>
        </p:nvSpPr>
        <p:spPr>
          <a:xfrm>
            <a:off x="8965217" y="3479668"/>
            <a:ext cx="22540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2933"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58" name="Google Shape;258;p20"/>
          <p:cNvSpPr txBox="1">
            <a:spLocks noGrp="1"/>
          </p:cNvSpPr>
          <p:nvPr>
            <p:ph type="subTitle" idx="8"/>
          </p:nvPr>
        </p:nvSpPr>
        <p:spPr>
          <a:xfrm>
            <a:off x="8965284" y="4075659"/>
            <a:ext cx="2254000" cy="11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59" name="Google Shape;259;p20"/>
          <p:cNvSpPr/>
          <p:nvPr/>
        </p:nvSpPr>
        <p:spPr>
          <a:xfrm rot="10800000">
            <a:off x="610758" y="286239"/>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0" name="Google Shape;260;p20"/>
          <p:cNvSpPr/>
          <p:nvPr/>
        </p:nvSpPr>
        <p:spPr>
          <a:xfrm rot="10800000">
            <a:off x="640696" y="6278248"/>
            <a:ext cx="158409" cy="146672"/>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1" name="Google Shape;261;p20"/>
          <p:cNvSpPr/>
          <p:nvPr/>
        </p:nvSpPr>
        <p:spPr>
          <a:xfrm rot="137754">
            <a:off x="4564487" y="6021414"/>
            <a:ext cx="2478832" cy="1355055"/>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2" name="Google Shape;262;p20"/>
          <p:cNvSpPr/>
          <p:nvPr/>
        </p:nvSpPr>
        <p:spPr>
          <a:xfrm rot="10605419">
            <a:off x="6319382" y="6009426"/>
            <a:ext cx="1342445" cy="1041775"/>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3" name="Google Shape;263;p20"/>
          <p:cNvSpPr/>
          <p:nvPr/>
        </p:nvSpPr>
        <p:spPr>
          <a:xfrm rot="3370731">
            <a:off x="4771288" y="6310523"/>
            <a:ext cx="335680" cy="277087"/>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4" name="Google Shape;264;p20"/>
          <p:cNvSpPr/>
          <p:nvPr/>
        </p:nvSpPr>
        <p:spPr>
          <a:xfrm rot="10800000">
            <a:off x="11164080" y="-197814"/>
            <a:ext cx="1646509" cy="1467812"/>
          </a:xfrm>
          <a:custGeom>
            <a:avLst/>
            <a:gdLst/>
            <a:ahLst/>
            <a:cxnLst/>
            <a:rect l="l" t="t" r="r" b="b"/>
            <a:pathLst>
              <a:path w="25716" h="22925" extrusionOk="0">
                <a:moveTo>
                  <a:pt x="10777" y="3025"/>
                </a:moveTo>
                <a:cubicBezTo>
                  <a:pt x="14224" y="3025"/>
                  <a:pt x="17913" y="5838"/>
                  <a:pt x="19697" y="9064"/>
                </a:cubicBezTo>
                <a:cubicBezTo>
                  <a:pt x="21885" y="13046"/>
                  <a:pt x="19697" y="19246"/>
                  <a:pt x="17265" y="20037"/>
                </a:cubicBezTo>
                <a:cubicBezTo>
                  <a:pt x="16639" y="20238"/>
                  <a:pt x="15802" y="20391"/>
                  <a:pt x="14833" y="20391"/>
                </a:cubicBezTo>
                <a:cubicBezTo>
                  <a:pt x="11992" y="20391"/>
                  <a:pt x="8014" y="19070"/>
                  <a:pt x="4864" y="13745"/>
                </a:cubicBezTo>
                <a:cubicBezTo>
                  <a:pt x="639" y="6632"/>
                  <a:pt x="8329" y="3562"/>
                  <a:pt x="8329" y="3562"/>
                </a:cubicBezTo>
                <a:cubicBezTo>
                  <a:pt x="9110" y="3193"/>
                  <a:pt x="9936" y="3025"/>
                  <a:pt x="10777" y="3025"/>
                </a:cubicBezTo>
                <a:close/>
                <a:moveTo>
                  <a:pt x="10828" y="0"/>
                </a:moveTo>
                <a:cubicBezTo>
                  <a:pt x="10175" y="0"/>
                  <a:pt x="9494" y="78"/>
                  <a:pt x="8785" y="249"/>
                </a:cubicBezTo>
                <a:cubicBezTo>
                  <a:pt x="6049" y="918"/>
                  <a:pt x="3678" y="2681"/>
                  <a:pt x="2219" y="5082"/>
                </a:cubicBezTo>
                <a:cubicBezTo>
                  <a:pt x="912" y="7210"/>
                  <a:pt x="0" y="10340"/>
                  <a:pt x="1976" y="13897"/>
                </a:cubicBezTo>
                <a:cubicBezTo>
                  <a:pt x="4811" y="19052"/>
                  <a:pt x="8532" y="22924"/>
                  <a:pt x="13499" y="22924"/>
                </a:cubicBezTo>
                <a:cubicBezTo>
                  <a:pt x="14976" y="22924"/>
                  <a:pt x="16562" y="22582"/>
                  <a:pt x="18268" y="21830"/>
                </a:cubicBezTo>
                <a:cubicBezTo>
                  <a:pt x="25715" y="18547"/>
                  <a:pt x="20578" y="6936"/>
                  <a:pt x="20578" y="6936"/>
                </a:cubicBezTo>
                <a:cubicBezTo>
                  <a:pt x="20578" y="6936"/>
                  <a:pt x="16998" y="0"/>
                  <a:pt x="1082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65" name="Google Shape;265;p20"/>
          <p:cNvSpPr/>
          <p:nvPr/>
        </p:nvSpPr>
        <p:spPr>
          <a:xfrm rot="9755624">
            <a:off x="10798788" y="-293764"/>
            <a:ext cx="1141093" cy="95205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547849679"/>
      </p:ext>
    </p:extLst>
  </p:cSld>
  <p:clrMapOvr>
    <a:masterClrMapping/>
  </p:clrMapOvr>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66"/>
        <p:cNvGrpSpPr/>
        <p:nvPr/>
      </p:nvGrpSpPr>
      <p:grpSpPr>
        <a:xfrm>
          <a:off x="0" y="0"/>
          <a:ext cx="0" cy="0"/>
          <a:chOff x="0" y="0"/>
          <a:chExt cx="0" cy="0"/>
        </a:xfrm>
      </p:grpSpPr>
      <p:sp>
        <p:nvSpPr>
          <p:cNvPr id="267" name="Google Shape;267;p21"/>
          <p:cNvSpPr txBox="1">
            <a:spLocks noGrp="1"/>
          </p:cNvSpPr>
          <p:nvPr>
            <p:ph type="subTitle" idx="1"/>
          </p:nvPr>
        </p:nvSpPr>
        <p:spPr>
          <a:xfrm>
            <a:off x="1019163" y="24180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68" name="Google Shape;268;p21"/>
          <p:cNvSpPr txBox="1">
            <a:spLocks noGrp="1"/>
          </p:cNvSpPr>
          <p:nvPr>
            <p:ph type="subTitle" idx="2"/>
          </p:nvPr>
        </p:nvSpPr>
        <p:spPr>
          <a:xfrm>
            <a:off x="1019163" y="2913700"/>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69" name="Google Shape;269;p21"/>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270" name="Google Shape;270;p21"/>
          <p:cNvSpPr txBox="1">
            <a:spLocks noGrp="1"/>
          </p:cNvSpPr>
          <p:nvPr>
            <p:ph type="subTitle" idx="3"/>
          </p:nvPr>
        </p:nvSpPr>
        <p:spPr>
          <a:xfrm>
            <a:off x="1019151"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1" name="Google Shape;271;p21"/>
          <p:cNvSpPr txBox="1">
            <a:spLocks noGrp="1"/>
          </p:cNvSpPr>
          <p:nvPr>
            <p:ph type="subTitle" idx="4"/>
          </p:nvPr>
        </p:nvSpPr>
        <p:spPr>
          <a:xfrm>
            <a:off x="4654597" y="2414851"/>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2" name="Google Shape;272;p21"/>
          <p:cNvSpPr txBox="1">
            <a:spLocks noGrp="1"/>
          </p:cNvSpPr>
          <p:nvPr>
            <p:ph type="subTitle" idx="5"/>
          </p:nvPr>
        </p:nvSpPr>
        <p:spPr>
          <a:xfrm>
            <a:off x="4654597" y="2910525"/>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3" name="Google Shape;273;p21"/>
          <p:cNvSpPr txBox="1">
            <a:spLocks noGrp="1"/>
          </p:cNvSpPr>
          <p:nvPr>
            <p:ph type="subTitle" idx="6"/>
          </p:nvPr>
        </p:nvSpPr>
        <p:spPr>
          <a:xfrm>
            <a:off x="4654585"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4" name="Google Shape;274;p21"/>
          <p:cNvSpPr txBox="1">
            <a:spLocks noGrp="1"/>
          </p:cNvSpPr>
          <p:nvPr>
            <p:ph type="subTitle" idx="7"/>
          </p:nvPr>
        </p:nvSpPr>
        <p:spPr>
          <a:xfrm>
            <a:off x="8290060" y="2414851"/>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5" name="Google Shape;275;p21"/>
          <p:cNvSpPr txBox="1">
            <a:spLocks noGrp="1"/>
          </p:cNvSpPr>
          <p:nvPr>
            <p:ph type="subTitle" idx="8"/>
          </p:nvPr>
        </p:nvSpPr>
        <p:spPr>
          <a:xfrm>
            <a:off x="8290060" y="2910525"/>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6" name="Google Shape;276;p21"/>
          <p:cNvSpPr txBox="1">
            <a:spLocks noGrp="1"/>
          </p:cNvSpPr>
          <p:nvPr>
            <p:ph type="subTitle" idx="9"/>
          </p:nvPr>
        </p:nvSpPr>
        <p:spPr>
          <a:xfrm>
            <a:off x="8290049" y="20398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77" name="Google Shape;277;p21"/>
          <p:cNvSpPr txBox="1">
            <a:spLocks noGrp="1"/>
          </p:cNvSpPr>
          <p:nvPr>
            <p:ph type="subTitle" idx="13"/>
          </p:nvPr>
        </p:nvSpPr>
        <p:spPr>
          <a:xfrm>
            <a:off x="1019163"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78" name="Google Shape;278;p21"/>
          <p:cNvSpPr txBox="1">
            <a:spLocks noGrp="1"/>
          </p:cNvSpPr>
          <p:nvPr>
            <p:ph type="subTitle" idx="14"/>
          </p:nvPr>
        </p:nvSpPr>
        <p:spPr>
          <a:xfrm>
            <a:off x="1019163"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79" name="Google Shape;279;p21"/>
          <p:cNvSpPr txBox="1">
            <a:spLocks noGrp="1"/>
          </p:cNvSpPr>
          <p:nvPr>
            <p:ph type="subTitle" idx="15"/>
          </p:nvPr>
        </p:nvSpPr>
        <p:spPr>
          <a:xfrm>
            <a:off x="1019151"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0" name="Google Shape;280;p21"/>
          <p:cNvSpPr txBox="1">
            <a:spLocks noGrp="1"/>
          </p:cNvSpPr>
          <p:nvPr>
            <p:ph type="subTitle" idx="16"/>
          </p:nvPr>
        </p:nvSpPr>
        <p:spPr>
          <a:xfrm>
            <a:off x="4654597"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81" name="Google Shape;281;p21"/>
          <p:cNvSpPr txBox="1">
            <a:spLocks noGrp="1"/>
          </p:cNvSpPr>
          <p:nvPr>
            <p:ph type="subTitle" idx="17"/>
          </p:nvPr>
        </p:nvSpPr>
        <p:spPr>
          <a:xfrm>
            <a:off x="4654597"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82" name="Google Shape;282;p21"/>
          <p:cNvSpPr txBox="1">
            <a:spLocks noGrp="1"/>
          </p:cNvSpPr>
          <p:nvPr>
            <p:ph type="subTitle" idx="18"/>
          </p:nvPr>
        </p:nvSpPr>
        <p:spPr>
          <a:xfrm>
            <a:off x="4654585"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3" name="Google Shape;283;p21"/>
          <p:cNvSpPr txBox="1">
            <a:spLocks noGrp="1"/>
          </p:cNvSpPr>
          <p:nvPr>
            <p:ph type="subTitle" idx="19"/>
          </p:nvPr>
        </p:nvSpPr>
        <p:spPr>
          <a:xfrm>
            <a:off x="8290060" y="4564325"/>
            <a:ext cx="2882800" cy="60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algn="ctr" rtl="0">
              <a:spcBef>
                <a:spcPts val="0"/>
              </a:spcBef>
              <a:spcAft>
                <a:spcPts val="0"/>
              </a:spcAft>
              <a:buSzPts val="1400"/>
              <a:buNone/>
              <a:defRPr b="1"/>
            </a:lvl2pPr>
            <a:lvl3pPr lvl="2" algn="ctr" rtl="0">
              <a:spcBef>
                <a:spcPts val="0"/>
              </a:spcBef>
              <a:spcAft>
                <a:spcPts val="0"/>
              </a:spcAft>
              <a:buSzPts val="1400"/>
              <a:buNone/>
              <a:defRPr b="1"/>
            </a:lvl3pPr>
            <a:lvl4pPr lvl="3" algn="ctr" rtl="0">
              <a:spcBef>
                <a:spcPts val="0"/>
              </a:spcBef>
              <a:spcAft>
                <a:spcPts val="0"/>
              </a:spcAft>
              <a:buSzPts val="1400"/>
              <a:buNone/>
              <a:defRPr b="1"/>
            </a:lvl4pPr>
            <a:lvl5pPr lvl="4" algn="ctr" rtl="0">
              <a:spcBef>
                <a:spcPts val="0"/>
              </a:spcBef>
              <a:spcAft>
                <a:spcPts val="0"/>
              </a:spcAft>
              <a:buSzPts val="1400"/>
              <a:buNone/>
              <a:defRPr b="1"/>
            </a:lvl5pPr>
            <a:lvl6pPr lvl="5" algn="ctr" rtl="0">
              <a:spcBef>
                <a:spcPts val="0"/>
              </a:spcBef>
              <a:spcAft>
                <a:spcPts val="0"/>
              </a:spcAft>
              <a:buSzPts val="1400"/>
              <a:buNone/>
              <a:defRPr b="1"/>
            </a:lvl6pPr>
            <a:lvl7pPr lvl="6" algn="ctr" rtl="0">
              <a:spcBef>
                <a:spcPts val="0"/>
              </a:spcBef>
              <a:spcAft>
                <a:spcPts val="0"/>
              </a:spcAft>
              <a:buSzPts val="1400"/>
              <a:buNone/>
              <a:defRPr b="1"/>
            </a:lvl7pPr>
            <a:lvl8pPr lvl="7" algn="ctr" rtl="0">
              <a:spcBef>
                <a:spcPts val="0"/>
              </a:spcBef>
              <a:spcAft>
                <a:spcPts val="0"/>
              </a:spcAft>
              <a:buSzPts val="1400"/>
              <a:buNone/>
              <a:defRPr b="1"/>
            </a:lvl8pPr>
            <a:lvl9pPr lvl="8" algn="ctr" rtl="0">
              <a:spcBef>
                <a:spcPts val="2133"/>
              </a:spcBef>
              <a:spcAft>
                <a:spcPts val="2133"/>
              </a:spcAft>
              <a:buSzPts val="1400"/>
              <a:buNone/>
              <a:defRPr b="1"/>
            </a:lvl9pPr>
          </a:lstStyle>
          <a:p>
            <a:r>
              <a:rPr lang="en-US" smtClean="0"/>
              <a:t>Click to edit Master subtitle style</a:t>
            </a:r>
            <a:endParaRPr/>
          </a:p>
        </p:txBody>
      </p:sp>
      <p:sp>
        <p:nvSpPr>
          <p:cNvPr id="284" name="Google Shape;284;p21"/>
          <p:cNvSpPr txBox="1">
            <a:spLocks noGrp="1"/>
          </p:cNvSpPr>
          <p:nvPr>
            <p:ph type="subTitle" idx="20"/>
          </p:nvPr>
        </p:nvSpPr>
        <p:spPr>
          <a:xfrm>
            <a:off x="8290060" y="5059207"/>
            <a:ext cx="2882800" cy="66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2133"/>
              </a:spcBef>
              <a:spcAft>
                <a:spcPts val="2133"/>
              </a:spcAft>
              <a:buSzPts val="1400"/>
              <a:buNone/>
              <a:defRPr/>
            </a:lvl9pPr>
          </a:lstStyle>
          <a:p>
            <a:r>
              <a:rPr lang="en-US" smtClean="0"/>
              <a:t>Click to edit Master subtitle style</a:t>
            </a:r>
            <a:endParaRPr/>
          </a:p>
        </p:txBody>
      </p:sp>
      <p:sp>
        <p:nvSpPr>
          <p:cNvPr id="285" name="Google Shape;285;p21"/>
          <p:cNvSpPr txBox="1">
            <a:spLocks noGrp="1"/>
          </p:cNvSpPr>
          <p:nvPr>
            <p:ph type="subTitle" idx="21"/>
          </p:nvPr>
        </p:nvSpPr>
        <p:spPr>
          <a:xfrm>
            <a:off x="8290049" y="4186125"/>
            <a:ext cx="28828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Font typeface="Fresca"/>
              <a:buNone/>
              <a:defRPr sz="2933" b="1">
                <a:latin typeface="Fresca"/>
                <a:ea typeface="Fresca"/>
                <a:cs typeface="Fresca"/>
                <a:sym typeface="Fresca"/>
              </a:defRPr>
            </a:lvl1pPr>
            <a:lvl2pPr lvl="1" algn="ctr" rtl="0">
              <a:spcBef>
                <a:spcPts val="0"/>
              </a:spcBef>
              <a:spcAft>
                <a:spcPts val="0"/>
              </a:spcAft>
              <a:buSzPts val="1600"/>
              <a:buNone/>
              <a:defRPr sz="2133" b="1"/>
            </a:lvl2pPr>
            <a:lvl3pPr lvl="2" algn="ctr" rtl="0">
              <a:spcBef>
                <a:spcPts val="0"/>
              </a:spcBef>
              <a:spcAft>
                <a:spcPts val="0"/>
              </a:spcAft>
              <a:buSzPts val="1600"/>
              <a:buNone/>
              <a:defRPr sz="2133" b="1"/>
            </a:lvl3pPr>
            <a:lvl4pPr lvl="3" algn="ctr" rtl="0">
              <a:spcBef>
                <a:spcPts val="0"/>
              </a:spcBef>
              <a:spcAft>
                <a:spcPts val="0"/>
              </a:spcAft>
              <a:buSzPts val="1600"/>
              <a:buNone/>
              <a:defRPr sz="2133" b="1"/>
            </a:lvl4pPr>
            <a:lvl5pPr lvl="4" algn="ctr" rtl="0">
              <a:spcBef>
                <a:spcPts val="0"/>
              </a:spcBef>
              <a:spcAft>
                <a:spcPts val="0"/>
              </a:spcAft>
              <a:buSzPts val="1600"/>
              <a:buNone/>
              <a:defRPr sz="2133" b="1"/>
            </a:lvl5pPr>
            <a:lvl6pPr lvl="5" algn="ctr" rtl="0">
              <a:spcBef>
                <a:spcPts val="0"/>
              </a:spcBef>
              <a:spcAft>
                <a:spcPts val="0"/>
              </a:spcAft>
              <a:buSzPts val="1600"/>
              <a:buNone/>
              <a:defRPr sz="2133" b="1"/>
            </a:lvl6pPr>
            <a:lvl7pPr lvl="6" algn="ctr" rtl="0">
              <a:spcBef>
                <a:spcPts val="0"/>
              </a:spcBef>
              <a:spcAft>
                <a:spcPts val="0"/>
              </a:spcAft>
              <a:buSzPts val="1600"/>
              <a:buNone/>
              <a:defRPr sz="2133" b="1"/>
            </a:lvl7pPr>
            <a:lvl8pPr lvl="7" algn="ctr" rtl="0">
              <a:spcBef>
                <a:spcPts val="0"/>
              </a:spcBef>
              <a:spcAft>
                <a:spcPts val="0"/>
              </a:spcAft>
              <a:buSzPts val="1600"/>
              <a:buNone/>
              <a:defRPr sz="2133" b="1"/>
            </a:lvl8pPr>
            <a:lvl9pPr lvl="8" algn="ctr" rtl="0">
              <a:spcBef>
                <a:spcPts val="2133"/>
              </a:spcBef>
              <a:spcAft>
                <a:spcPts val="2133"/>
              </a:spcAft>
              <a:buClr>
                <a:schemeClr val="accent3"/>
              </a:buClr>
              <a:buSzPts val="1600"/>
              <a:buNone/>
              <a:defRPr sz="2133" b="1">
                <a:solidFill>
                  <a:schemeClr val="accent3"/>
                </a:solidFill>
              </a:defRPr>
            </a:lvl9pPr>
          </a:lstStyle>
          <a:p>
            <a:r>
              <a:rPr lang="en-US" smtClean="0"/>
              <a:t>Click to edit Master subtitle style</a:t>
            </a:r>
            <a:endParaRPr/>
          </a:p>
        </p:txBody>
      </p:sp>
      <p:sp>
        <p:nvSpPr>
          <p:cNvPr id="286" name="Google Shape;286;p21"/>
          <p:cNvSpPr/>
          <p:nvPr/>
        </p:nvSpPr>
        <p:spPr>
          <a:xfrm>
            <a:off x="434955" y="-614767"/>
            <a:ext cx="1685916" cy="1830341"/>
          </a:xfrm>
          <a:custGeom>
            <a:avLst/>
            <a:gdLst/>
            <a:ahLst/>
            <a:cxnLst/>
            <a:rect l="l" t="t" r="r" b="b"/>
            <a:pathLst>
              <a:path w="14895" h="16171" extrusionOk="0">
                <a:moveTo>
                  <a:pt x="5341" y="1"/>
                </a:moveTo>
                <a:cubicBezTo>
                  <a:pt x="5233" y="1"/>
                  <a:pt x="5124" y="5"/>
                  <a:pt x="5016" y="14"/>
                </a:cubicBezTo>
                <a:cubicBezTo>
                  <a:pt x="3861" y="135"/>
                  <a:pt x="2767" y="743"/>
                  <a:pt x="2189" y="1716"/>
                </a:cubicBezTo>
                <a:cubicBezTo>
                  <a:pt x="1855" y="2293"/>
                  <a:pt x="1703" y="2932"/>
                  <a:pt x="1551" y="3540"/>
                </a:cubicBezTo>
                <a:cubicBezTo>
                  <a:pt x="1186" y="5120"/>
                  <a:pt x="791" y="6670"/>
                  <a:pt x="427" y="8251"/>
                </a:cubicBezTo>
                <a:cubicBezTo>
                  <a:pt x="214" y="9132"/>
                  <a:pt x="1" y="10014"/>
                  <a:pt x="183" y="10895"/>
                </a:cubicBezTo>
                <a:cubicBezTo>
                  <a:pt x="457" y="12476"/>
                  <a:pt x="1886" y="13570"/>
                  <a:pt x="3284" y="14330"/>
                </a:cubicBezTo>
                <a:cubicBezTo>
                  <a:pt x="5259" y="15364"/>
                  <a:pt x="7448" y="15971"/>
                  <a:pt x="9697" y="16093"/>
                </a:cubicBezTo>
                <a:cubicBezTo>
                  <a:pt x="10096" y="16129"/>
                  <a:pt x="10461" y="16170"/>
                  <a:pt x="10812" y="16170"/>
                </a:cubicBezTo>
                <a:cubicBezTo>
                  <a:pt x="11343" y="16170"/>
                  <a:pt x="11841" y="16076"/>
                  <a:pt x="12372" y="15728"/>
                </a:cubicBezTo>
                <a:cubicBezTo>
                  <a:pt x="13223" y="15181"/>
                  <a:pt x="13922" y="14360"/>
                  <a:pt x="14317" y="13418"/>
                </a:cubicBezTo>
                <a:cubicBezTo>
                  <a:pt x="14895" y="12050"/>
                  <a:pt x="14834" y="10470"/>
                  <a:pt x="14196" y="9163"/>
                </a:cubicBezTo>
                <a:cubicBezTo>
                  <a:pt x="13770" y="8342"/>
                  <a:pt x="13132" y="7643"/>
                  <a:pt x="12585" y="6883"/>
                </a:cubicBezTo>
                <a:cubicBezTo>
                  <a:pt x="11156" y="4907"/>
                  <a:pt x="10244" y="2385"/>
                  <a:pt x="8238" y="956"/>
                </a:cubicBezTo>
                <a:cubicBezTo>
                  <a:pt x="7386" y="379"/>
                  <a:pt x="6361" y="1"/>
                  <a:pt x="5341"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87" name="Google Shape;287;p21"/>
          <p:cNvSpPr/>
          <p:nvPr/>
        </p:nvSpPr>
        <p:spPr>
          <a:xfrm>
            <a:off x="1083260" y="38512"/>
            <a:ext cx="729331" cy="1324885"/>
          </a:xfrm>
          <a:custGeom>
            <a:avLst/>
            <a:gdLst/>
            <a:ahLst/>
            <a:cxnLst/>
            <a:rect l="l" t="t" r="r" b="b"/>
            <a:pathLst>
              <a:path w="10822" h="19659" extrusionOk="0">
                <a:moveTo>
                  <a:pt x="2768" y="0"/>
                </a:moveTo>
                <a:cubicBezTo>
                  <a:pt x="1367" y="0"/>
                  <a:pt x="304" y="266"/>
                  <a:pt x="304" y="266"/>
                </a:cubicBezTo>
                <a:lnTo>
                  <a:pt x="0" y="3153"/>
                </a:lnTo>
                <a:cubicBezTo>
                  <a:pt x="0" y="3153"/>
                  <a:pt x="797" y="3065"/>
                  <a:pt x="1784" y="3065"/>
                </a:cubicBezTo>
                <a:cubicBezTo>
                  <a:pt x="3110" y="3065"/>
                  <a:pt x="4779" y="3225"/>
                  <a:pt x="5320" y="3974"/>
                </a:cubicBezTo>
                <a:cubicBezTo>
                  <a:pt x="7782" y="7318"/>
                  <a:pt x="5137" y="19385"/>
                  <a:pt x="5137" y="19385"/>
                </a:cubicBezTo>
                <a:lnTo>
                  <a:pt x="7812" y="19658"/>
                </a:lnTo>
                <a:cubicBezTo>
                  <a:pt x="7812" y="19658"/>
                  <a:pt x="10821" y="6375"/>
                  <a:pt x="8420" y="2606"/>
                </a:cubicBezTo>
                <a:cubicBezTo>
                  <a:pt x="7054" y="462"/>
                  <a:pt x="4616" y="0"/>
                  <a:pt x="2768"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88" name="Google Shape;288;p21"/>
          <p:cNvSpPr/>
          <p:nvPr/>
        </p:nvSpPr>
        <p:spPr>
          <a:xfrm>
            <a:off x="361736" y="607742"/>
            <a:ext cx="836312" cy="649007"/>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89" name="Google Shape;289;p21"/>
          <p:cNvSpPr/>
          <p:nvPr/>
        </p:nvSpPr>
        <p:spPr>
          <a:xfrm>
            <a:off x="11492765" y="961732"/>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0" name="Google Shape;290;p21"/>
          <p:cNvSpPr/>
          <p:nvPr/>
        </p:nvSpPr>
        <p:spPr>
          <a:xfrm>
            <a:off x="11010167" y="60036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1" name="Google Shape;291;p21"/>
          <p:cNvSpPr/>
          <p:nvPr/>
        </p:nvSpPr>
        <p:spPr>
          <a:xfrm rot="-2885892">
            <a:off x="853176" y="5606204"/>
            <a:ext cx="820549" cy="160703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2980458758"/>
      </p:ext>
    </p:extLst>
  </p:cSld>
  <p:clrMapOvr>
    <a:masterClrMapping/>
  </p:clrMapOvr>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92"/>
        <p:cNvGrpSpPr/>
        <p:nvPr/>
      </p:nvGrpSpPr>
      <p:grpSpPr>
        <a:xfrm>
          <a:off x="0" y="0"/>
          <a:ext cx="0" cy="0"/>
          <a:chOff x="0" y="0"/>
          <a:chExt cx="0" cy="0"/>
        </a:xfrm>
      </p:grpSpPr>
      <p:sp>
        <p:nvSpPr>
          <p:cNvPr id="293" name="Google Shape;293;p22"/>
          <p:cNvSpPr/>
          <p:nvPr/>
        </p:nvSpPr>
        <p:spPr>
          <a:xfrm flipH="1">
            <a:off x="10931501" y="801901"/>
            <a:ext cx="1980684" cy="1539060"/>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4" name="Google Shape;294;p22"/>
          <p:cNvSpPr/>
          <p:nvPr/>
        </p:nvSpPr>
        <p:spPr>
          <a:xfrm rot="3311632" flipH="1">
            <a:off x="8680337" y="5389855"/>
            <a:ext cx="970049" cy="1295640"/>
          </a:xfrm>
          <a:custGeom>
            <a:avLst/>
            <a:gdLst/>
            <a:ahLst/>
            <a:cxnLst/>
            <a:rect l="l" t="t" r="r" b="b"/>
            <a:pathLst>
              <a:path w="8512" h="11369" extrusionOk="0">
                <a:moveTo>
                  <a:pt x="31" y="0"/>
                </a:moveTo>
                <a:lnTo>
                  <a:pt x="0" y="2553"/>
                </a:lnTo>
                <a:lnTo>
                  <a:pt x="2189" y="2523"/>
                </a:lnTo>
                <a:lnTo>
                  <a:pt x="1551" y="7508"/>
                </a:lnTo>
                <a:lnTo>
                  <a:pt x="5168" y="8146"/>
                </a:lnTo>
                <a:lnTo>
                  <a:pt x="4651" y="10639"/>
                </a:lnTo>
                <a:lnTo>
                  <a:pt x="6688" y="11368"/>
                </a:lnTo>
                <a:lnTo>
                  <a:pt x="8511" y="6566"/>
                </a:lnTo>
                <a:lnTo>
                  <a:pt x="4195" y="4864"/>
                </a:lnTo>
                <a:lnTo>
                  <a:pt x="5046" y="213"/>
                </a:lnTo>
                <a:lnTo>
                  <a:pt x="31"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5" name="Google Shape;295;p22"/>
          <p:cNvSpPr/>
          <p:nvPr/>
        </p:nvSpPr>
        <p:spPr>
          <a:xfrm rot="10800000" flipH="1">
            <a:off x="2481929" y="-496738"/>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6" name="Google Shape;296;p22"/>
          <p:cNvSpPr/>
          <p:nvPr/>
        </p:nvSpPr>
        <p:spPr>
          <a:xfrm flipH="1">
            <a:off x="2375961" y="127000"/>
            <a:ext cx="906608" cy="886448"/>
          </a:xfrm>
          <a:custGeom>
            <a:avLst/>
            <a:gdLst/>
            <a:ahLst/>
            <a:cxnLst/>
            <a:rect l="l" t="t" r="r" b="b"/>
            <a:pathLst>
              <a:path w="24014" h="23480" extrusionOk="0">
                <a:moveTo>
                  <a:pt x="21126" y="1"/>
                </a:moveTo>
                <a:cubicBezTo>
                  <a:pt x="3618" y="913"/>
                  <a:pt x="1" y="6657"/>
                  <a:pt x="1217" y="15715"/>
                </a:cubicBezTo>
                <a:cubicBezTo>
                  <a:pt x="2127" y="22672"/>
                  <a:pt x="15087" y="23479"/>
                  <a:pt x="21050" y="23479"/>
                </a:cubicBezTo>
                <a:cubicBezTo>
                  <a:pt x="22851" y="23479"/>
                  <a:pt x="24013" y="23405"/>
                  <a:pt x="24013" y="23405"/>
                </a:cubicBezTo>
                <a:lnTo>
                  <a:pt x="24013" y="17995"/>
                </a:lnTo>
                <a:cubicBezTo>
                  <a:pt x="24013" y="17995"/>
                  <a:pt x="20462" y="18744"/>
                  <a:pt x="16568" y="18744"/>
                </a:cubicBezTo>
                <a:cubicBezTo>
                  <a:pt x="11976" y="18744"/>
                  <a:pt x="6907" y="17702"/>
                  <a:pt x="6627" y="13162"/>
                </a:cubicBezTo>
                <a:cubicBezTo>
                  <a:pt x="6197" y="5711"/>
                  <a:pt x="18121" y="5282"/>
                  <a:pt x="20870" y="5282"/>
                </a:cubicBezTo>
                <a:cubicBezTo>
                  <a:pt x="21227" y="5282"/>
                  <a:pt x="21430" y="5290"/>
                  <a:pt x="21430" y="5290"/>
                </a:cubicBezTo>
                <a:lnTo>
                  <a:pt x="21126" y="1"/>
                </a:ln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7" name="Google Shape;297;p22"/>
          <p:cNvSpPr/>
          <p:nvPr/>
        </p:nvSpPr>
        <p:spPr>
          <a:xfrm flipH="1">
            <a:off x="10725570" y="-66533"/>
            <a:ext cx="859852" cy="776088"/>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8" name="Google Shape;298;p22"/>
          <p:cNvSpPr/>
          <p:nvPr/>
        </p:nvSpPr>
        <p:spPr>
          <a:xfrm flipH="1">
            <a:off x="4580047" y="-256287"/>
            <a:ext cx="415304" cy="342813"/>
          </a:xfrm>
          <a:custGeom>
            <a:avLst/>
            <a:gdLst/>
            <a:ahLst/>
            <a:cxnLst/>
            <a:rect l="l" t="t" r="r" b="b"/>
            <a:pathLst>
              <a:path w="9029" h="7453" extrusionOk="0">
                <a:moveTo>
                  <a:pt x="8075" y="0"/>
                </a:moveTo>
                <a:cubicBezTo>
                  <a:pt x="7841" y="0"/>
                  <a:pt x="7603" y="62"/>
                  <a:pt x="7387" y="134"/>
                </a:cubicBezTo>
                <a:cubicBezTo>
                  <a:pt x="6597" y="407"/>
                  <a:pt x="5837" y="772"/>
                  <a:pt x="5138" y="1228"/>
                </a:cubicBezTo>
                <a:cubicBezTo>
                  <a:pt x="3922" y="1988"/>
                  <a:pt x="2858" y="2991"/>
                  <a:pt x="2037" y="4176"/>
                </a:cubicBezTo>
                <a:cubicBezTo>
                  <a:pt x="1642" y="4754"/>
                  <a:pt x="1" y="7064"/>
                  <a:pt x="1430" y="7429"/>
                </a:cubicBezTo>
                <a:cubicBezTo>
                  <a:pt x="1496" y="7445"/>
                  <a:pt x="1563" y="7453"/>
                  <a:pt x="1630" y="7453"/>
                </a:cubicBezTo>
                <a:cubicBezTo>
                  <a:pt x="1936" y="7453"/>
                  <a:pt x="2250" y="7299"/>
                  <a:pt x="2524" y="7125"/>
                </a:cubicBezTo>
                <a:cubicBezTo>
                  <a:pt x="4044" y="6274"/>
                  <a:pt x="5594" y="5423"/>
                  <a:pt x="6931" y="4268"/>
                </a:cubicBezTo>
                <a:cubicBezTo>
                  <a:pt x="7752" y="3568"/>
                  <a:pt x="8512" y="2717"/>
                  <a:pt x="8846" y="1684"/>
                </a:cubicBezTo>
                <a:cubicBezTo>
                  <a:pt x="9029" y="1137"/>
                  <a:pt x="9029" y="407"/>
                  <a:pt x="8542" y="103"/>
                </a:cubicBezTo>
                <a:cubicBezTo>
                  <a:pt x="8394" y="29"/>
                  <a:pt x="8235" y="0"/>
                  <a:pt x="807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299" name="Google Shape;299;p22"/>
          <p:cNvSpPr/>
          <p:nvPr/>
        </p:nvSpPr>
        <p:spPr>
          <a:xfrm flipH="1">
            <a:off x="11243387" y="4436991"/>
            <a:ext cx="1521339" cy="3022752"/>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0" name="Google Shape;300;p22"/>
          <p:cNvSpPr/>
          <p:nvPr/>
        </p:nvSpPr>
        <p:spPr>
          <a:xfrm flipH="1">
            <a:off x="10581065" y="5806204"/>
            <a:ext cx="489503" cy="46297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1" name="Google Shape;301;p22"/>
          <p:cNvSpPr/>
          <p:nvPr/>
        </p:nvSpPr>
        <p:spPr>
          <a:xfrm flipH="1">
            <a:off x="8254350" y="343785"/>
            <a:ext cx="762324" cy="62924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2" name="Google Shape;302;p22"/>
          <p:cNvSpPr/>
          <p:nvPr/>
        </p:nvSpPr>
        <p:spPr>
          <a:xfrm flipH="1">
            <a:off x="10725577" y="5148803"/>
            <a:ext cx="623759" cy="1026791"/>
          </a:xfrm>
          <a:custGeom>
            <a:avLst/>
            <a:gdLst/>
            <a:ahLst/>
            <a:cxnLst/>
            <a:rect l="l" t="t" r="r" b="b"/>
            <a:pathLst>
              <a:path w="7387" h="12160" extrusionOk="0">
                <a:moveTo>
                  <a:pt x="1" y="1"/>
                </a:moveTo>
                <a:cubicBezTo>
                  <a:pt x="1" y="1"/>
                  <a:pt x="2372" y="8542"/>
                  <a:pt x="6840" y="12159"/>
                </a:cubicBezTo>
                <a:cubicBezTo>
                  <a:pt x="6840" y="12159"/>
                  <a:pt x="7387" y="8056"/>
                  <a:pt x="4560" y="4621"/>
                </a:cubicBezTo>
                <a:cubicBezTo>
                  <a:pt x="1733" y="1186"/>
                  <a:pt x="1" y="1"/>
                  <a:pt x="1"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3" name="Google Shape;303;p22"/>
          <p:cNvSpPr/>
          <p:nvPr/>
        </p:nvSpPr>
        <p:spPr>
          <a:xfrm flipH="1">
            <a:off x="10997648" y="5276986"/>
            <a:ext cx="608305" cy="1003823"/>
          </a:xfrm>
          <a:custGeom>
            <a:avLst/>
            <a:gdLst/>
            <a:ahLst/>
            <a:cxnLst/>
            <a:rect l="l" t="t" r="r" b="b"/>
            <a:pathLst>
              <a:path w="7204" h="11888" extrusionOk="0">
                <a:moveTo>
                  <a:pt x="5" y="1"/>
                </a:moveTo>
                <a:cubicBezTo>
                  <a:pt x="1" y="1"/>
                  <a:pt x="0" y="3"/>
                  <a:pt x="0" y="3"/>
                </a:cubicBezTo>
                <a:cubicBezTo>
                  <a:pt x="0" y="3"/>
                  <a:pt x="1793" y="9121"/>
                  <a:pt x="6505" y="11887"/>
                </a:cubicBezTo>
                <a:cubicBezTo>
                  <a:pt x="6505" y="11887"/>
                  <a:pt x="7204" y="9699"/>
                  <a:pt x="3648" y="4744"/>
                </a:cubicBezTo>
                <a:cubicBezTo>
                  <a:pt x="407" y="203"/>
                  <a:pt x="44" y="1"/>
                  <a:pt x="5"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4" name="Google Shape;304;p22"/>
          <p:cNvSpPr/>
          <p:nvPr/>
        </p:nvSpPr>
        <p:spPr>
          <a:xfrm flipH="1">
            <a:off x="11331277" y="5395203"/>
            <a:ext cx="659729" cy="1106333"/>
          </a:xfrm>
          <a:custGeom>
            <a:avLst/>
            <a:gdLst/>
            <a:ahLst/>
            <a:cxnLst/>
            <a:rect l="l" t="t" r="r" b="b"/>
            <a:pathLst>
              <a:path w="7813" h="13102" extrusionOk="0">
                <a:moveTo>
                  <a:pt x="1217" y="1"/>
                </a:moveTo>
                <a:cubicBezTo>
                  <a:pt x="1217" y="1"/>
                  <a:pt x="1" y="609"/>
                  <a:pt x="3648" y="6870"/>
                </a:cubicBezTo>
                <a:cubicBezTo>
                  <a:pt x="7261" y="13072"/>
                  <a:pt x="7802" y="13101"/>
                  <a:pt x="7812" y="13101"/>
                </a:cubicBezTo>
                <a:cubicBezTo>
                  <a:pt x="7812" y="13101"/>
                  <a:pt x="7812" y="13101"/>
                  <a:pt x="7812" y="13101"/>
                </a:cubicBezTo>
                <a:cubicBezTo>
                  <a:pt x="7812" y="13101"/>
                  <a:pt x="6597" y="6202"/>
                  <a:pt x="1217"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5" name="Google Shape;305;p22"/>
          <p:cNvSpPr/>
          <p:nvPr/>
        </p:nvSpPr>
        <p:spPr>
          <a:xfrm flipH="1">
            <a:off x="10269045" y="2779749"/>
            <a:ext cx="384985" cy="625931"/>
          </a:xfrm>
          <a:custGeom>
            <a:avLst/>
            <a:gdLst/>
            <a:ahLst/>
            <a:cxnLst/>
            <a:rect l="l" t="t" r="r" b="b"/>
            <a:pathLst>
              <a:path w="7179" h="11672" extrusionOk="0">
                <a:moveTo>
                  <a:pt x="6931" y="0"/>
                </a:moveTo>
                <a:cubicBezTo>
                  <a:pt x="6931" y="0"/>
                  <a:pt x="6931" y="0"/>
                  <a:pt x="6931" y="0"/>
                </a:cubicBezTo>
                <a:cubicBezTo>
                  <a:pt x="6931" y="0"/>
                  <a:pt x="1" y="6201"/>
                  <a:pt x="31" y="11672"/>
                </a:cubicBezTo>
                <a:cubicBezTo>
                  <a:pt x="31" y="11672"/>
                  <a:pt x="2250" y="11155"/>
                  <a:pt x="4743" y="5562"/>
                </a:cubicBezTo>
                <a:cubicBezTo>
                  <a:pt x="7178" y="30"/>
                  <a:pt x="6937" y="0"/>
                  <a:pt x="6931"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6" name="Google Shape;306;p22"/>
          <p:cNvSpPr/>
          <p:nvPr/>
        </p:nvSpPr>
        <p:spPr>
          <a:xfrm flipH="1">
            <a:off x="10437171" y="2662466"/>
            <a:ext cx="440168" cy="663361"/>
          </a:xfrm>
          <a:custGeom>
            <a:avLst/>
            <a:gdLst/>
            <a:ahLst/>
            <a:cxnLst/>
            <a:rect l="l" t="t" r="r" b="b"/>
            <a:pathLst>
              <a:path w="8208" h="12370" extrusionOk="0">
                <a:moveTo>
                  <a:pt x="8070" y="1"/>
                </a:moveTo>
                <a:cubicBezTo>
                  <a:pt x="7673" y="1"/>
                  <a:pt x="6372" y="495"/>
                  <a:pt x="3526" y="5622"/>
                </a:cubicBezTo>
                <a:cubicBezTo>
                  <a:pt x="1" y="11944"/>
                  <a:pt x="305" y="12370"/>
                  <a:pt x="305" y="12370"/>
                </a:cubicBezTo>
                <a:cubicBezTo>
                  <a:pt x="305" y="12370"/>
                  <a:pt x="5593" y="7810"/>
                  <a:pt x="8207" y="29"/>
                </a:cubicBezTo>
                <a:cubicBezTo>
                  <a:pt x="8207" y="29"/>
                  <a:pt x="8164" y="1"/>
                  <a:pt x="8070" y="1"/>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7" name="Google Shape;307;p22"/>
          <p:cNvSpPr/>
          <p:nvPr/>
        </p:nvSpPr>
        <p:spPr>
          <a:xfrm flipH="1">
            <a:off x="5610979" y="6501521"/>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8" name="Google Shape;308;p22"/>
          <p:cNvSpPr/>
          <p:nvPr/>
        </p:nvSpPr>
        <p:spPr>
          <a:xfrm flipH="1">
            <a:off x="11331268" y="3179172"/>
            <a:ext cx="158409" cy="146672"/>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09" name="Google Shape;309;p22"/>
          <p:cNvSpPr/>
          <p:nvPr/>
        </p:nvSpPr>
        <p:spPr>
          <a:xfrm flipH="1">
            <a:off x="9349336" y="-442853"/>
            <a:ext cx="1777848" cy="1935788"/>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0" name="Google Shape;310;p22"/>
          <p:cNvSpPr/>
          <p:nvPr/>
        </p:nvSpPr>
        <p:spPr>
          <a:xfrm rot="3311632" flipH="1">
            <a:off x="9546470" y="4632805"/>
            <a:ext cx="855745" cy="1234443"/>
          </a:xfrm>
          <a:custGeom>
            <a:avLst/>
            <a:gdLst/>
            <a:ahLst/>
            <a:cxnLst/>
            <a:rect l="l" t="t" r="r" b="b"/>
            <a:pathLst>
              <a:path w="7509" h="10832" extrusionOk="0">
                <a:moveTo>
                  <a:pt x="1347" y="0"/>
                </a:moveTo>
                <a:cubicBezTo>
                  <a:pt x="1066" y="0"/>
                  <a:pt x="777" y="101"/>
                  <a:pt x="578" y="283"/>
                </a:cubicBezTo>
                <a:cubicBezTo>
                  <a:pt x="305" y="526"/>
                  <a:pt x="213" y="982"/>
                  <a:pt x="183" y="1347"/>
                </a:cubicBezTo>
                <a:cubicBezTo>
                  <a:pt x="1" y="2381"/>
                  <a:pt x="426" y="3475"/>
                  <a:pt x="1277" y="4083"/>
                </a:cubicBezTo>
                <a:cubicBezTo>
                  <a:pt x="2037" y="4599"/>
                  <a:pt x="3010" y="4691"/>
                  <a:pt x="3891" y="4934"/>
                </a:cubicBezTo>
                <a:cubicBezTo>
                  <a:pt x="4803" y="5177"/>
                  <a:pt x="5745" y="5724"/>
                  <a:pt x="5928" y="6636"/>
                </a:cubicBezTo>
                <a:cubicBezTo>
                  <a:pt x="6019" y="7153"/>
                  <a:pt x="5867" y="7700"/>
                  <a:pt x="5685" y="8186"/>
                </a:cubicBezTo>
                <a:cubicBezTo>
                  <a:pt x="5502" y="8703"/>
                  <a:pt x="5289" y="9220"/>
                  <a:pt x="5350" y="9736"/>
                </a:cubicBezTo>
                <a:cubicBezTo>
                  <a:pt x="5411" y="10283"/>
                  <a:pt x="5776" y="10831"/>
                  <a:pt x="6323" y="10831"/>
                </a:cubicBezTo>
                <a:cubicBezTo>
                  <a:pt x="6339" y="10831"/>
                  <a:pt x="6356" y="10832"/>
                  <a:pt x="6372" y="10832"/>
                </a:cubicBezTo>
                <a:cubicBezTo>
                  <a:pt x="6866" y="10832"/>
                  <a:pt x="7269" y="10390"/>
                  <a:pt x="7387" y="9919"/>
                </a:cubicBezTo>
                <a:cubicBezTo>
                  <a:pt x="7508" y="9432"/>
                  <a:pt x="7417" y="8916"/>
                  <a:pt x="7326" y="8429"/>
                </a:cubicBezTo>
                <a:lnTo>
                  <a:pt x="6900" y="6362"/>
                </a:lnTo>
                <a:cubicBezTo>
                  <a:pt x="6748" y="5633"/>
                  <a:pt x="6596" y="4873"/>
                  <a:pt x="6049" y="4387"/>
                </a:cubicBezTo>
                <a:cubicBezTo>
                  <a:pt x="5502" y="3870"/>
                  <a:pt x="4712" y="3748"/>
                  <a:pt x="3982" y="3566"/>
                </a:cubicBezTo>
                <a:cubicBezTo>
                  <a:pt x="3253" y="3384"/>
                  <a:pt x="2493" y="3019"/>
                  <a:pt x="2280" y="2289"/>
                </a:cubicBezTo>
                <a:cubicBezTo>
                  <a:pt x="2189" y="1955"/>
                  <a:pt x="2250" y="1590"/>
                  <a:pt x="2250" y="1226"/>
                </a:cubicBezTo>
                <a:cubicBezTo>
                  <a:pt x="2280" y="861"/>
                  <a:pt x="2219" y="466"/>
                  <a:pt x="1976" y="222"/>
                </a:cubicBezTo>
                <a:cubicBezTo>
                  <a:pt x="1810" y="70"/>
                  <a:pt x="1582" y="0"/>
                  <a:pt x="1347"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1" name="Google Shape;311;p22"/>
          <p:cNvSpPr/>
          <p:nvPr/>
        </p:nvSpPr>
        <p:spPr>
          <a:xfrm flipH="1">
            <a:off x="9349348" y="343807"/>
            <a:ext cx="1342427" cy="908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2" name="Google Shape;312;p22"/>
          <p:cNvSpPr/>
          <p:nvPr/>
        </p:nvSpPr>
        <p:spPr>
          <a:xfrm flipH="1">
            <a:off x="-190071" y="-369876"/>
            <a:ext cx="1342421" cy="984931"/>
          </a:xfrm>
          <a:custGeom>
            <a:avLst/>
            <a:gdLst/>
            <a:ahLst/>
            <a:cxnLst/>
            <a:rect l="l" t="t" r="r" b="b"/>
            <a:pathLst>
              <a:path w="9819" h="7204" extrusionOk="0">
                <a:moveTo>
                  <a:pt x="305" y="0"/>
                </a:moveTo>
                <a:lnTo>
                  <a:pt x="1" y="2006"/>
                </a:lnTo>
                <a:lnTo>
                  <a:pt x="5837" y="3040"/>
                </a:lnTo>
                <a:lnTo>
                  <a:pt x="548" y="5502"/>
                </a:lnTo>
                <a:lnTo>
                  <a:pt x="305" y="7204"/>
                </a:lnTo>
                <a:lnTo>
                  <a:pt x="9819" y="3769"/>
                </a:lnTo>
                <a:lnTo>
                  <a:pt x="9819" y="1824"/>
                </a:lnTo>
                <a:lnTo>
                  <a:pt x="305" y="0"/>
                </a:lnTo>
                <a:close/>
              </a:path>
            </a:pathLst>
          </a:custGeom>
          <a:solidFill>
            <a:srgbClr val="EDD1C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3" name="Google Shape;313;p22"/>
          <p:cNvSpPr/>
          <p:nvPr/>
        </p:nvSpPr>
        <p:spPr>
          <a:xfrm flipH="1">
            <a:off x="1020169" y="6280801"/>
            <a:ext cx="1591460" cy="1235065"/>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4" name="Google Shape;314;p22"/>
          <p:cNvSpPr/>
          <p:nvPr/>
        </p:nvSpPr>
        <p:spPr>
          <a:xfrm flipH="1">
            <a:off x="6711979" y="1459537"/>
            <a:ext cx="218277" cy="223767"/>
          </a:xfrm>
          <a:custGeom>
            <a:avLst/>
            <a:gdLst/>
            <a:ahLst/>
            <a:cxnLst/>
            <a:rect l="l" t="t" r="r" b="b"/>
            <a:pathLst>
              <a:path w="2585" h="2650" extrusionOk="0">
                <a:moveTo>
                  <a:pt x="1140" y="0"/>
                </a:moveTo>
                <a:cubicBezTo>
                  <a:pt x="1063" y="0"/>
                  <a:pt x="987" y="11"/>
                  <a:pt x="912" y="35"/>
                </a:cubicBezTo>
                <a:cubicBezTo>
                  <a:pt x="365" y="187"/>
                  <a:pt x="1" y="946"/>
                  <a:pt x="61" y="1463"/>
                </a:cubicBezTo>
                <a:cubicBezTo>
                  <a:pt x="122" y="1919"/>
                  <a:pt x="426" y="2345"/>
                  <a:pt x="852" y="2557"/>
                </a:cubicBezTo>
                <a:cubicBezTo>
                  <a:pt x="996" y="2619"/>
                  <a:pt x="1151" y="2650"/>
                  <a:pt x="1306" y="2650"/>
                </a:cubicBezTo>
                <a:cubicBezTo>
                  <a:pt x="1607" y="2650"/>
                  <a:pt x="1907" y="2535"/>
                  <a:pt x="2128" y="2314"/>
                </a:cubicBezTo>
                <a:cubicBezTo>
                  <a:pt x="2493" y="1980"/>
                  <a:pt x="2584" y="1372"/>
                  <a:pt x="2371" y="916"/>
                </a:cubicBezTo>
                <a:cubicBezTo>
                  <a:pt x="2186" y="493"/>
                  <a:pt x="1655" y="0"/>
                  <a:pt x="1140"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15" name="Google Shape;315;p22"/>
          <p:cNvSpPr txBox="1">
            <a:spLocks noGrp="1"/>
          </p:cNvSpPr>
          <p:nvPr>
            <p:ph type="ctrTitle"/>
          </p:nvPr>
        </p:nvSpPr>
        <p:spPr>
          <a:xfrm>
            <a:off x="960000" y="1017900"/>
            <a:ext cx="7306000" cy="13772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8666"/>
            </a:lvl1pPr>
            <a:lvl2pPr lvl="1" rtl="0">
              <a:spcBef>
                <a:spcPts val="0"/>
              </a:spcBef>
              <a:spcAft>
                <a:spcPts val="0"/>
              </a:spcAft>
              <a:buSzPts val="5200"/>
              <a:buNone/>
              <a:defRPr sz="6933"/>
            </a:lvl2pPr>
            <a:lvl3pPr lvl="2" rtl="0">
              <a:spcBef>
                <a:spcPts val="0"/>
              </a:spcBef>
              <a:spcAft>
                <a:spcPts val="0"/>
              </a:spcAft>
              <a:buSzPts val="5200"/>
              <a:buNone/>
              <a:defRPr sz="6933"/>
            </a:lvl3pPr>
            <a:lvl4pPr lvl="3" rtl="0">
              <a:spcBef>
                <a:spcPts val="0"/>
              </a:spcBef>
              <a:spcAft>
                <a:spcPts val="0"/>
              </a:spcAft>
              <a:buSzPts val="5200"/>
              <a:buNone/>
              <a:defRPr sz="6933"/>
            </a:lvl4pPr>
            <a:lvl5pPr lvl="4" rtl="0">
              <a:spcBef>
                <a:spcPts val="0"/>
              </a:spcBef>
              <a:spcAft>
                <a:spcPts val="0"/>
              </a:spcAft>
              <a:buSzPts val="5200"/>
              <a:buNone/>
              <a:defRPr sz="6933"/>
            </a:lvl5pPr>
            <a:lvl6pPr lvl="5" rtl="0">
              <a:spcBef>
                <a:spcPts val="0"/>
              </a:spcBef>
              <a:spcAft>
                <a:spcPts val="0"/>
              </a:spcAft>
              <a:buSzPts val="5200"/>
              <a:buNone/>
              <a:defRPr sz="6933"/>
            </a:lvl6pPr>
            <a:lvl7pPr lvl="6" rtl="0">
              <a:spcBef>
                <a:spcPts val="0"/>
              </a:spcBef>
              <a:spcAft>
                <a:spcPts val="0"/>
              </a:spcAft>
              <a:buSzPts val="5200"/>
              <a:buNone/>
              <a:defRPr sz="6933"/>
            </a:lvl7pPr>
            <a:lvl8pPr lvl="7" rtl="0">
              <a:spcBef>
                <a:spcPts val="0"/>
              </a:spcBef>
              <a:spcAft>
                <a:spcPts val="0"/>
              </a:spcAft>
              <a:buSzPts val="5200"/>
              <a:buNone/>
              <a:defRPr sz="6933"/>
            </a:lvl8pPr>
            <a:lvl9pPr lvl="8" rtl="0">
              <a:spcBef>
                <a:spcPts val="0"/>
              </a:spcBef>
              <a:spcAft>
                <a:spcPts val="0"/>
              </a:spcAft>
              <a:buSzPts val="5200"/>
              <a:buNone/>
              <a:defRPr sz="6933"/>
            </a:lvl9pPr>
          </a:lstStyle>
          <a:p>
            <a:r>
              <a:rPr lang="en-US" smtClean="0"/>
              <a:t>Click to edit Master title style</a:t>
            </a:r>
            <a:endParaRPr/>
          </a:p>
        </p:txBody>
      </p:sp>
      <p:sp>
        <p:nvSpPr>
          <p:cNvPr id="316" name="Google Shape;316;p22"/>
          <p:cNvSpPr txBox="1">
            <a:spLocks noGrp="1"/>
          </p:cNvSpPr>
          <p:nvPr>
            <p:ph type="subTitle" idx="1"/>
          </p:nvPr>
        </p:nvSpPr>
        <p:spPr>
          <a:xfrm>
            <a:off x="960000" y="2331600"/>
            <a:ext cx="7306000" cy="191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21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r>
              <a:rPr lang="en-US" smtClean="0"/>
              <a:t>Click to edit Master subtitle style</a:t>
            </a:r>
            <a:endParaRPr/>
          </a:p>
        </p:txBody>
      </p:sp>
      <p:sp>
        <p:nvSpPr>
          <p:cNvPr id="317" name="Google Shape;317;p22"/>
          <p:cNvSpPr txBox="1"/>
          <p:nvPr/>
        </p:nvSpPr>
        <p:spPr>
          <a:xfrm>
            <a:off x="960000" y="5044145"/>
            <a:ext cx="6778400" cy="82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400"/>
              </a:spcBef>
              <a:spcAft>
                <a:spcPts val="0"/>
              </a:spcAft>
              <a:buNone/>
            </a:pPr>
            <a:r>
              <a:rPr lang="en" sz="1600" b="1">
                <a:solidFill>
                  <a:schemeClr val="accent3"/>
                </a:solidFill>
                <a:latin typeface="IBM Plex Sans"/>
                <a:ea typeface="IBM Plex Sans"/>
                <a:cs typeface="IBM Plex Sans"/>
                <a:sym typeface="IBM Plex Sans"/>
              </a:rPr>
              <a:t>CREDITS:</a:t>
            </a:r>
            <a:r>
              <a:rPr lang="en" sz="1600">
                <a:solidFill>
                  <a:schemeClr val="accent3"/>
                </a:solidFill>
                <a:latin typeface="IBM Plex Sans"/>
                <a:ea typeface="IBM Plex Sans"/>
                <a:cs typeface="IBM Plex Sans"/>
                <a:sym typeface="IBM Plex Sans"/>
              </a:rPr>
              <a:t> This presentation template was created by </a:t>
            </a:r>
            <a:r>
              <a:rPr lang="en" sz="1600" b="1">
                <a:solidFill>
                  <a:schemeClr val="accent3"/>
                </a:solidFill>
                <a:uFill>
                  <a:noFill/>
                </a:uFill>
                <a:latin typeface="IBM Plex Sans"/>
                <a:ea typeface="IBM Plex Sans"/>
                <a:cs typeface="IBM Plex Sans"/>
                <a:sym typeface="IBM Plex Sans"/>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600">
                <a:solidFill>
                  <a:schemeClr val="accent3"/>
                </a:solidFill>
                <a:latin typeface="IBM Plex Sans"/>
                <a:ea typeface="IBM Plex Sans"/>
                <a:cs typeface="IBM Plex Sans"/>
                <a:sym typeface="IBM Plex Sans"/>
              </a:rPr>
              <a:t>, including icons by </a:t>
            </a:r>
            <a:r>
              <a:rPr lang="en" sz="1600" b="1">
                <a:solidFill>
                  <a:schemeClr val="accent3"/>
                </a:solidFill>
                <a:uFill>
                  <a:noFill/>
                </a:uFill>
                <a:latin typeface="IBM Plex Sans"/>
                <a:ea typeface="IBM Plex Sans"/>
                <a:cs typeface="IBM Plex Sans"/>
                <a:sym typeface="IBM Plex Sans"/>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600">
                <a:solidFill>
                  <a:schemeClr val="accent3"/>
                </a:solidFill>
                <a:latin typeface="IBM Plex Sans"/>
                <a:ea typeface="IBM Plex Sans"/>
                <a:cs typeface="IBM Plex Sans"/>
                <a:sym typeface="IBM Plex Sans"/>
              </a:rPr>
              <a:t>, and infographics &amp; images by</a:t>
            </a:r>
            <a:r>
              <a:rPr lang="en" sz="1600" b="1">
                <a:solidFill>
                  <a:schemeClr val="accent3"/>
                </a:solidFill>
                <a:latin typeface="IBM Plex Sans"/>
                <a:ea typeface="IBM Plex Sans"/>
                <a:cs typeface="IBM Plex Sans"/>
                <a:sym typeface="IBM Plex Sans"/>
              </a:rPr>
              <a:t> </a:t>
            </a:r>
            <a:r>
              <a:rPr lang="en" sz="1600" b="1">
                <a:solidFill>
                  <a:schemeClr val="accent3"/>
                </a:solidFill>
                <a:uFill>
                  <a:noFill/>
                </a:uFill>
                <a:latin typeface="IBM Plex Sans"/>
                <a:ea typeface="IBM Plex Sans"/>
                <a:cs typeface="IBM Plex Sans"/>
                <a:sym typeface="IBM Plex Sans"/>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endParaRPr sz="1600">
              <a:solidFill>
                <a:schemeClr val="accent3"/>
              </a:solidFill>
              <a:latin typeface="IBM Plex Sans"/>
              <a:ea typeface="IBM Plex Sans"/>
              <a:cs typeface="IBM Plex Sans"/>
              <a:sym typeface="IBM Plex Sans"/>
            </a:endParaRPr>
          </a:p>
        </p:txBody>
      </p:sp>
    </p:spTree>
    <p:extLst>
      <p:ext uri="{BB962C8B-B14F-4D97-AF65-F5344CB8AC3E}">
        <p14:creationId xmlns:p14="http://schemas.microsoft.com/office/powerpoint/2010/main" val="838002034"/>
      </p:ext>
    </p:extLst>
  </p:cSld>
  <p:clrMapOvr>
    <a:masterClrMapping/>
  </p:clrMapOvr>
  <p:hf hdr="0" dt="0"/>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18"/>
        <p:cNvGrpSpPr/>
        <p:nvPr/>
      </p:nvGrpSpPr>
      <p:grpSpPr>
        <a:xfrm>
          <a:off x="0" y="0"/>
          <a:ext cx="0" cy="0"/>
          <a:chOff x="0" y="0"/>
          <a:chExt cx="0" cy="0"/>
        </a:xfrm>
      </p:grpSpPr>
      <p:sp>
        <p:nvSpPr>
          <p:cNvPr id="319" name="Google Shape;319;p23"/>
          <p:cNvSpPr/>
          <p:nvPr/>
        </p:nvSpPr>
        <p:spPr>
          <a:xfrm>
            <a:off x="-1130294" y="1179379"/>
            <a:ext cx="2671668" cy="2075979"/>
          </a:xfrm>
          <a:custGeom>
            <a:avLst/>
            <a:gdLst/>
            <a:ahLst/>
            <a:cxnLst/>
            <a:rect l="l" t="t" r="r" b="b"/>
            <a:pathLst>
              <a:path w="23618" h="18352" extrusionOk="0">
                <a:moveTo>
                  <a:pt x="11611" y="0"/>
                </a:moveTo>
                <a:cubicBezTo>
                  <a:pt x="11611" y="0"/>
                  <a:pt x="0" y="10152"/>
                  <a:pt x="5836" y="15988"/>
                </a:cubicBezTo>
                <a:cubicBezTo>
                  <a:pt x="7578" y="17739"/>
                  <a:pt x="9875" y="18352"/>
                  <a:pt x="12237" y="18352"/>
                </a:cubicBezTo>
                <a:cubicBezTo>
                  <a:pt x="17750" y="18352"/>
                  <a:pt x="23618" y="15016"/>
                  <a:pt x="23618" y="15016"/>
                </a:cubicBezTo>
                <a:lnTo>
                  <a:pt x="22493" y="12918"/>
                </a:lnTo>
                <a:cubicBezTo>
                  <a:pt x="22493" y="12918"/>
                  <a:pt x="16599" y="16143"/>
                  <a:pt x="12863" y="16143"/>
                </a:cubicBezTo>
                <a:cubicBezTo>
                  <a:pt x="12054" y="16143"/>
                  <a:pt x="11346" y="15992"/>
                  <a:pt x="10821" y="15624"/>
                </a:cubicBezTo>
                <a:lnTo>
                  <a:pt x="20882" y="9332"/>
                </a:lnTo>
                <a:lnTo>
                  <a:pt x="18967" y="6839"/>
                </a:lnTo>
                <a:lnTo>
                  <a:pt x="9697" y="13040"/>
                </a:lnTo>
                <a:cubicBezTo>
                  <a:pt x="9697" y="13040"/>
                  <a:pt x="15046" y="5958"/>
                  <a:pt x="17265" y="4590"/>
                </a:cubicBezTo>
                <a:lnTo>
                  <a:pt x="15229" y="2857"/>
                </a:lnTo>
                <a:lnTo>
                  <a:pt x="7782" y="10152"/>
                </a:lnTo>
                <a:cubicBezTo>
                  <a:pt x="7782" y="10152"/>
                  <a:pt x="9514" y="5198"/>
                  <a:pt x="13526" y="1733"/>
                </a:cubicBezTo>
                <a:lnTo>
                  <a:pt x="11611" y="0"/>
                </a:ln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0" name="Google Shape;320;p23"/>
          <p:cNvSpPr/>
          <p:nvPr/>
        </p:nvSpPr>
        <p:spPr>
          <a:xfrm>
            <a:off x="256165" y="-169824"/>
            <a:ext cx="1159809" cy="1046855"/>
          </a:xfrm>
          <a:custGeom>
            <a:avLst/>
            <a:gdLst/>
            <a:ahLst/>
            <a:cxnLst/>
            <a:rect l="l" t="t" r="r" b="b"/>
            <a:pathLst>
              <a:path w="10183" h="9191" extrusionOk="0">
                <a:moveTo>
                  <a:pt x="4929" y="1"/>
                </a:moveTo>
                <a:cubicBezTo>
                  <a:pt x="4095" y="1"/>
                  <a:pt x="3276" y="359"/>
                  <a:pt x="2432" y="953"/>
                </a:cubicBezTo>
                <a:cubicBezTo>
                  <a:pt x="0" y="2655"/>
                  <a:pt x="3800" y="9190"/>
                  <a:pt x="3800" y="9190"/>
                </a:cubicBezTo>
                <a:lnTo>
                  <a:pt x="5411" y="8369"/>
                </a:lnTo>
                <a:cubicBezTo>
                  <a:pt x="5411" y="8369"/>
                  <a:pt x="1672" y="3658"/>
                  <a:pt x="4043" y="2260"/>
                </a:cubicBezTo>
                <a:cubicBezTo>
                  <a:pt x="4347" y="2077"/>
                  <a:pt x="4649" y="1997"/>
                  <a:pt x="4945" y="1997"/>
                </a:cubicBezTo>
                <a:cubicBezTo>
                  <a:pt x="6960" y="1997"/>
                  <a:pt x="8694" y="5695"/>
                  <a:pt x="8694" y="5695"/>
                </a:cubicBezTo>
                <a:lnTo>
                  <a:pt x="10183" y="4813"/>
                </a:lnTo>
                <a:cubicBezTo>
                  <a:pt x="8185" y="1317"/>
                  <a:pt x="6529" y="1"/>
                  <a:pt x="4929" y="1"/>
                </a:cubicBezTo>
                <a:close/>
              </a:path>
            </a:pathLst>
          </a:custGeom>
          <a:solidFill>
            <a:srgbClr val="73AA8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1" name="Google Shape;321;p23"/>
          <p:cNvSpPr/>
          <p:nvPr/>
        </p:nvSpPr>
        <p:spPr>
          <a:xfrm>
            <a:off x="3806733" y="4"/>
            <a:ext cx="485857" cy="401067"/>
          </a:xfrm>
          <a:custGeom>
            <a:avLst/>
            <a:gdLst/>
            <a:ahLst/>
            <a:cxnLst/>
            <a:rect l="l" t="t" r="r" b="b"/>
            <a:pathLst>
              <a:path w="9028" h="7452" extrusionOk="0">
                <a:moveTo>
                  <a:pt x="8060" y="0"/>
                </a:moveTo>
                <a:cubicBezTo>
                  <a:pt x="7821" y="0"/>
                  <a:pt x="7577" y="70"/>
                  <a:pt x="7356" y="162"/>
                </a:cubicBezTo>
                <a:cubicBezTo>
                  <a:pt x="6566" y="436"/>
                  <a:pt x="5836" y="770"/>
                  <a:pt x="5107" y="1226"/>
                </a:cubicBezTo>
                <a:cubicBezTo>
                  <a:pt x="3921" y="1986"/>
                  <a:pt x="2857" y="3019"/>
                  <a:pt x="2006" y="4175"/>
                </a:cubicBezTo>
                <a:cubicBezTo>
                  <a:pt x="1611" y="4752"/>
                  <a:pt x="0" y="7062"/>
                  <a:pt x="1398" y="7427"/>
                </a:cubicBezTo>
                <a:cubicBezTo>
                  <a:pt x="1465" y="7444"/>
                  <a:pt x="1533" y="7451"/>
                  <a:pt x="1602" y="7451"/>
                </a:cubicBezTo>
                <a:cubicBezTo>
                  <a:pt x="1906" y="7451"/>
                  <a:pt x="2220" y="7302"/>
                  <a:pt x="2493" y="7153"/>
                </a:cubicBezTo>
                <a:cubicBezTo>
                  <a:pt x="4043" y="6272"/>
                  <a:pt x="5593" y="5421"/>
                  <a:pt x="6900" y="4266"/>
                </a:cubicBezTo>
                <a:cubicBezTo>
                  <a:pt x="7751" y="3567"/>
                  <a:pt x="8481" y="2716"/>
                  <a:pt x="8845" y="1682"/>
                </a:cubicBezTo>
                <a:cubicBezTo>
                  <a:pt x="9028" y="1135"/>
                  <a:pt x="8997" y="405"/>
                  <a:pt x="8511" y="102"/>
                </a:cubicBezTo>
                <a:cubicBezTo>
                  <a:pt x="8367" y="30"/>
                  <a:pt x="8215" y="0"/>
                  <a:pt x="8060" y="0"/>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2" name="Google Shape;322;p23"/>
          <p:cNvSpPr/>
          <p:nvPr/>
        </p:nvSpPr>
        <p:spPr>
          <a:xfrm>
            <a:off x="1390365" y="-203299"/>
            <a:ext cx="1633043" cy="1778113"/>
          </a:xfrm>
          <a:custGeom>
            <a:avLst/>
            <a:gdLst/>
            <a:ahLst/>
            <a:cxnLst/>
            <a:rect l="l" t="t" r="r" b="b"/>
            <a:pathLst>
              <a:path w="9024" h="9826" extrusionOk="0">
                <a:moveTo>
                  <a:pt x="8095" y="1"/>
                </a:moveTo>
                <a:cubicBezTo>
                  <a:pt x="8035" y="1"/>
                  <a:pt x="7971" y="7"/>
                  <a:pt x="7904" y="20"/>
                </a:cubicBezTo>
                <a:cubicBezTo>
                  <a:pt x="6992" y="202"/>
                  <a:pt x="6080" y="780"/>
                  <a:pt x="5350" y="1296"/>
                </a:cubicBezTo>
                <a:cubicBezTo>
                  <a:pt x="4986" y="1540"/>
                  <a:pt x="4621" y="1844"/>
                  <a:pt x="4378" y="2239"/>
                </a:cubicBezTo>
                <a:cubicBezTo>
                  <a:pt x="3861" y="3090"/>
                  <a:pt x="4043" y="4245"/>
                  <a:pt x="3466" y="5035"/>
                </a:cubicBezTo>
                <a:cubicBezTo>
                  <a:pt x="3131" y="5491"/>
                  <a:pt x="2645" y="5765"/>
                  <a:pt x="2159" y="6038"/>
                </a:cubicBezTo>
                <a:cubicBezTo>
                  <a:pt x="1612" y="6342"/>
                  <a:pt x="1065" y="6677"/>
                  <a:pt x="669" y="7132"/>
                </a:cubicBezTo>
                <a:cubicBezTo>
                  <a:pt x="244" y="7588"/>
                  <a:pt x="1" y="8227"/>
                  <a:pt x="153" y="8835"/>
                </a:cubicBezTo>
                <a:cubicBezTo>
                  <a:pt x="262" y="9355"/>
                  <a:pt x="766" y="9825"/>
                  <a:pt x="1309" y="9825"/>
                </a:cubicBezTo>
                <a:cubicBezTo>
                  <a:pt x="1369" y="9825"/>
                  <a:pt x="1429" y="9819"/>
                  <a:pt x="1490" y="9807"/>
                </a:cubicBezTo>
                <a:cubicBezTo>
                  <a:pt x="2037" y="9686"/>
                  <a:pt x="2372" y="9169"/>
                  <a:pt x="2584" y="8683"/>
                </a:cubicBezTo>
                <a:cubicBezTo>
                  <a:pt x="2827" y="8166"/>
                  <a:pt x="2979" y="7619"/>
                  <a:pt x="3375" y="7254"/>
                </a:cubicBezTo>
                <a:cubicBezTo>
                  <a:pt x="3831" y="6859"/>
                  <a:pt x="4499" y="6707"/>
                  <a:pt x="4864" y="6251"/>
                </a:cubicBezTo>
                <a:cubicBezTo>
                  <a:pt x="5350" y="5643"/>
                  <a:pt x="5138" y="4731"/>
                  <a:pt x="5442" y="4032"/>
                </a:cubicBezTo>
                <a:cubicBezTo>
                  <a:pt x="5715" y="3424"/>
                  <a:pt x="6323" y="3029"/>
                  <a:pt x="6931" y="2725"/>
                </a:cubicBezTo>
                <a:cubicBezTo>
                  <a:pt x="7539" y="2421"/>
                  <a:pt x="8177" y="2117"/>
                  <a:pt x="8572" y="1600"/>
                </a:cubicBezTo>
                <a:cubicBezTo>
                  <a:pt x="9024" y="1036"/>
                  <a:pt x="8873" y="1"/>
                  <a:pt x="8095"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3" name="Google Shape;323;p23"/>
          <p:cNvSpPr/>
          <p:nvPr/>
        </p:nvSpPr>
        <p:spPr>
          <a:xfrm>
            <a:off x="1980034" y="537960"/>
            <a:ext cx="1233049" cy="834659"/>
          </a:xfrm>
          <a:custGeom>
            <a:avLst/>
            <a:gdLst/>
            <a:ahLst/>
            <a:cxnLst/>
            <a:rect l="l" t="t" r="r" b="b"/>
            <a:pathLst>
              <a:path w="15898" h="10761" extrusionOk="0">
                <a:moveTo>
                  <a:pt x="9788" y="0"/>
                </a:moveTo>
                <a:lnTo>
                  <a:pt x="6961" y="5502"/>
                </a:lnTo>
                <a:lnTo>
                  <a:pt x="913" y="3769"/>
                </a:lnTo>
                <a:lnTo>
                  <a:pt x="1" y="10365"/>
                </a:lnTo>
                <a:lnTo>
                  <a:pt x="3344" y="10760"/>
                </a:lnTo>
                <a:lnTo>
                  <a:pt x="3587" y="7842"/>
                </a:lnTo>
                <a:lnTo>
                  <a:pt x="10092" y="9332"/>
                </a:lnTo>
                <a:lnTo>
                  <a:pt x="11429" y="4651"/>
                </a:lnTo>
                <a:lnTo>
                  <a:pt x="14651" y="5654"/>
                </a:lnTo>
                <a:lnTo>
                  <a:pt x="15898" y="3070"/>
                </a:lnTo>
                <a:lnTo>
                  <a:pt x="9788"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4" name="Google Shape;324;p23"/>
          <p:cNvSpPr/>
          <p:nvPr/>
        </p:nvSpPr>
        <p:spPr>
          <a:xfrm>
            <a:off x="11492765" y="961732"/>
            <a:ext cx="292836" cy="276961"/>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5" name="Google Shape;325;p23"/>
          <p:cNvSpPr/>
          <p:nvPr/>
        </p:nvSpPr>
        <p:spPr>
          <a:xfrm flipH="1">
            <a:off x="9437271" y="5196896"/>
            <a:ext cx="1511616" cy="1423979"/>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6" name="Google Shape;326;p23"/>
          <p:cNvSpPr/>
          <p:nvPr/>
        </p:nvSpPr>
        <p:spPr>
          <a:xfrm flipH="1">
            <a:off x="10361752" y="4825999"/>
            <a:ext cx="1296849" cy="1083403"/>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7" name="Google Shape;327;p23"/>
          <p:cNvSpPr/>
          <p:nvPr/>
        </p:nvSpPr>
        <p:spPr>
          <a:xfrm>
            <a:off x="1061534" y="8770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8" name="Google Shape;328;p23"/>
          <p:cNvSpPr/>
          <p:nvPr/>
        </p:nvSpPr>
        <p:spPr>
          <a:xfrm rot="-2885892">
            <a:off x="827776" y="5352204"/>
            <a:ext cx="820549" cy="1607037"/>
          </a:xfrm>
          <a:custGeom>
            <a:avLst/>
            <a:gdLst/>
            <a:ahLst/>
            <a:cxnLst/>
            <a:rect l="l" t="t" r="r" b="b"/>
            <a:pathLst>
              <a:path w="9059" h="17999" extrusionOk="0">
                <a:moveTo>
                  <a:pt x="2206" y="1"/>
                </a:moveTo>
                <a:cubicBezTo>
                  <a:pt x="2150" y="1"/>
                  <a:pt x="2094" y="2"/>
                  <a:pt x="2037" y="4"/>
                </a:cubicBezTo>
                <a:cubicBezTo>
                  <a:pt x="1642" y="4"/>
                  <a:pt x="1" y="186"/>
                  <a:pt x="62" y="794"/>
                </a:cubicBezTo>
                <a:cubicBezTo>
                  <a:pt x="92" y="1220"/>
                  <a:pt x="1460" y="1432"/>
                  <a:pt x="1794" y="1645"/>
                </a:cubicBezTo>
                <a:cubicBezTo>
                  <a:pt x="2463" y="2010"/>
                  <a:pt x="3071" y="2557"/>
                  <a:pt x="3466" y="3226"/>
                </a:cubicBezTo>
                <a:cubicBezTo>
                  <a:pt x="4165" y="4442"/>
                  <a:pt x="4287" y="5961"/>
                  <a:pt x="3770" y="7268"/>
                </a:cubicBezTo>
                <a:cubicBezTo>
                  <a:pt x="3436" y="8059"/>
                  <a:pt x="2888" y="8727"/>
                  <a:pt x="2554" y="9518"/>
                </a:cubicBezTo>
                <a:cubicBezTo>
                  <a:pt x="2189" y="10308"/>
                  <a:pt x="2098" y="11311"/>
                  <a:pt x="2645" y="11949"/>
                </a:cubicBezTo>
                <a:cubicBezTo>
                  <a:pt x="3192" y="12648"/>
                  <a:pt x="4195" y="12740"/>
                  <a:pt x="4925" y="13165"/>
                </a:cubicBezTo>
                <a:cubicBezTo>
                  <a:pt x="5715" y="13651"/>
                  <a:pt x="6232" y="14533"/>
                  <a:pt x="6232" y="15445"/>
                </a:cubicBezTo>
                <a:cubicBezTo>
                  <a:pt x="6232" y="15870"/>
                  <a:pt x="6141" y="16296"/>
                  <a:pt x="6141" y="16752"/>
                </a:cubicBezTo>
                <a:cubicBezTo>
                  <a:pt x="6141" y="17177"/>
                  <a:pt x="6293" y="17664"/>
                  <a:pt x="6688" y="17876"/>
                </a:cubicBezTo>
                <a:cubicBezTo>
                  <a:pt x="6827" y="17960"/>
                  <a:pt x="6986" y="17999"/>
                  <a:pt x="7149" y="17999"/>
                </a:cubicBezTo>
                <a:cubicBezTo>
                  <a:pt x="7342" y="17999"/>
                  <a:pt x="7540" y="17945"/>
                  <a:pt x="7721" y="17846"/>
                </a:cubicBezTo>
                <a:cubicBezTo>
                  <a:pt x="8025" y="17664"/>
                  <a:pt x="8269" y="17390"/>
                  <a:pt x="8451" y="17056"/>
                </a:cubicBezTo>
                <a:cubicBezTo>
                  <a:pt x="8907" y="16296"/>
                  <a:pt x="9059" y="15354"/>
                  <a:pt x="8907" y="14472"/>
                </a:cubicBezTo>
                <a:cubicBezTo>
                  <a:pt x="8724" y="13591"/>
                  <a:pt x="8208" y="12800"/>
                  <a:pt x="7509" y="12253"/>
                </a:cubicBezTo>
                <a:cubicBezTo>
                  <a:pt x="7022" y="11888"/>
                  <a:pt x="6445" y="11645"/>
                  <a:pt x="5989" y="11189"/>
                </a:cubicBezTo>
                <a:cubicBezTo>
                  <a:pt x="5411" y="10581"/>
                  <a:pt x="5199" y="9670"/>
                  <a:pt x="5229" y="8819"/>
                </a:cubicBezTo>
                <a:cubicBezTo>
                  <a:pt x="5259" y="7967"/>
                  <a:pt x="5533" y="7147"/>
                  <a:pt x="5776" y="6326"/>
                </a:cubicBezTo>
                <a:cubicBezTo>
                  <a:pt x="6019" y="5505"/>
                  <a:pt x="6262" y="4654"/>
                  <a:pt x="6202" y="3803"/>
                </a:cubicBezTo>
                <a:cubicBezTo>
                  <a:pt x="6141" y="2496"/>
                  <a:pt x="5411" y="1250"/>
                  <a:pt x="4287" y="581"/>
                </a:cubicBezTo>
                <a:cubicBezTo>
                  <a:pt x="3665" y="186"/>
                  <a:pt x="2939" y="1"/>
                  <a:pt x="2206"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29" name="Google Shape;329;p23"/>
          <p:cNvSpPr/>
          <p:nvPr/>
        </p:nvSpPr>
        <p:spPr>
          <a:xfrm>
            <a:off x="11213367" y="6206834"/>
            <a:ext cx="162661" cy="143167"/>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3877036195"/>
      </p:ext>
    </p:extLst>
  </p:cSld>
  <p:clrMapOvr>
    <a:masterClrMapping/>
  </p:clrMapOvr>
  <p:hf hdr="0" dt="0"/>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330"/>
        <p:cNvGrpSpPr/>
        <p:nvPr/>
      </p:nvGrpSpPr>
      <p:grpSpPr>
        <a:xfrm>
          <a:off x="0" y="0"/>
          <a:ext cx="0" cy="0"/>
          <a:chOff x="0" y="0"/>
          <a:chExt cx="0" cy="0"/>
        </a:xfrm>
      </p:grpSpPr>
      <p:sp>
        <p:nvSpPr>
          <p:cNvPr id="331" name="Google Shape;331;p24"/>
          <p:cNvSpPr/>
          <p:nvPr/>
        </p:nvSpPr>
        <p:spPr>
          <a:xfrm rot="332329">
            <a:off x="867475" y="5499024"/>
            <a:ext cx="2935189" cy="1604521"/>
          </a:xfrm>
          <a:custGeom>
            <a:avLst/>
            <a:gdLst/>
            <a:ahLst/>
            <a:cxnLst/>
            <a:rect l="l" t="t" r="r" b="b"/>
            <a:pathLst>
              <a:path w="35048" h="19159" extrusionOk="0">
                <a:moveTo>
                  <a:pt x="26572" y="1"/>
                </a:moveTo>
                <a:cubicBezTo>
                  <a:pt x="19845" y="1"/>
                  <a:pt x="17630" y="9827"/>
                  <a:pt x="17630" y="9827"/>
                </a:cubicBezTo>
                <a:cubicBezTo>
                  <a:pt x="15168" y="4008"/>
                  <a:pt x="12747" y="3479"/>
                  <a:pt x="11948" y="3479"/>
                </a:cubicBezTo>
                <a:cubicBezTo>
                  <a:pt x="11770" y="3479"/>
                  <a:pt x="11673" y="3505"/>
                  <a:pt x="11673" y="3505"/>
                </a:cubicBezTo>
                <a:cubicBezTo>
                  <a:pt x="1" y="5633"/>
                  <a:pt x="3071" y="19159"/>
                  <a:pt x="3071" y="19159"/>
                </a:cubicBezTo>
                <a:lnTo>
                  <a:pt x="33892" y="17548"/>
                </a:lnTo>
                <a:cubicBezTo>
                  <a:pt x="33892" y="17548"/>
                  <a:pt x="35047" y="1073"/>
                  <a:pt x="27570" y="70"/>
                </a:cubicBezTo>
                <a:cubicBezTo>
                  <a:pt x="27227" y="23"/>
                  <a:pt x="26894" y="1"/>
                  <a:pt x="26572"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2" name="Google Shape;332;p24"/>
          <p:cNvSpPr/>
          <p:nvPr/>
        </p:nvSpPr>
        <p:spPr>
          <a:xfrm>
            <a:off x="147072" y="201204"/>
            <a:ext cx="1139057" cy="1054400"/>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3" name="Google Shape;333;p24"/>
          <p:cNvSpPr/>
          <p:nvPr/>
        </p:nvSpPr>
        <p:spPr>
          <a:xfrm>
            <a:off x="8732265" y="-679735"/>
            <a:ext cx="2164335" cy="2003468"/>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4" name="Google Shape;334;p24"/>
          <p:cNvSpPr/>
          <p:nvPr/>
        </p:nvSpPr>
        <p:spPr>
          <a:xfrm rot="10800000">
            <a:off x="615489" y="-46406"/>
            <a:ext cx="1614108" cy="1162139"/>
          </a:xfrm>
          <a:custGeom>
            <a:avLst/>
            <a:gdLst/>
            <a:ahLst/>
            <a:cxnLst/>
            <a:rect l="l" t="t" r="r" b="b"/>
            <a:pathLst>
              <a:path w="27737" h="25389" extrusionOk="0">
                <a:moveTo>
                  <a:pt x="13409" y="1"/>
                </a:moveTo>
                <a:cubicBezTo>
                  <a:pt x="0" y="1"/>
                  <a:pt x="3755" y="25389"/>
                  <a:pt x="3755" y="25389"/>
                </a:cubicBezTo>
                <a:lnTo>
                  <a:pt x="25184" y="25389"/>
                </a:lnTo>
                <a:cubicBezTo>
                  <a:pt x="25184" y="25389"/>
                  <a:pt x="27737" y="525"/>
                  <a:pt x="13816" y="9"/>
                </a:cubicBezTo>
                <a:cubicBezTo>
                  <a:pt x="13678" y="3"/>
                  <a:pt x="13543" y="1"/>
                  <a:pt x="1340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5" name="Google Shape;335;p24"/>
          <p:cNvSpPr/>
          <p:nvPr/>
        </p:nvSpPr>
        <p:spPr>
          <a:xfrm rot="10800000">
            <a:off x="9634364" y="-283259"/>
            <a:ext cx="1922768" cy="1604065"/>
          </a:xfrm>
          <a:custGeom>
            <a:avLst/>
            <a:gdLst/>
            <a:ahLst/>
            <a:cxnLst/>
            <a:rect l="l" t="t" r="r" b="b"/>
            <a:pathLst>
              <a:path w="19454" h="16230" extrusionOk="0">
                <a:moveTo>
                  <a:pt x="10031" y="1"/>
                </a:moveTo>
                <a:lnTo>
                  <a:pt x="9332" y="11278"/>
                </a:lnTo>
                <a:cubicBezTo>
                  <a:pt x="9332" y="11278"/>
                  <a:pt x="6900" y="2645"/>
                  <a:pt x="7143" y="1"/>
                </a:cubicBezTo>
                <a:lnTo>
                  <a:pt x="7143" y="1"/>
                </a:lnTo>
                <a:lnTo>
                  <a:pt x="4529" y="609"/>
                </a:lnTo>
                <a:lnTo>
                  <a:pt x="5836" y="11035"/>
                </a:lnTo>
                <a:cubicBezTo>
                  <a:pt x="5836" y="11035"/>
                  <a:pt x="2918" y="6627"/>
                  <a:pt x="2584" y="1278"/>
                </a:cubicBezTo>
                <a:lnTo>
                  <a:pt x="0" y="1764"/>
                </a:lnTo>
                <a:cubicBezTo>
                  <a:pt x="0" y="1764"/>
                  <a:pt x="1019" y="16230"/>
                  <a:pt x="8494" y="16230"/>
                </a:cubicBezTo>
                <a:cubicBezTo>
                  <a:pt x="8765" y="16230"/>
                  <a:pt x="9044" y="16211"/>
                  <a:pt x="9332" y="16171"/>
                </a:cubicBezTo>
                <a:cubicBezTo>
                  <a:pt x="17599" y="15077"/>
                  <a:pt x="19454" y="1278"/>
                  <a:pt x="19454" y="1278"/>
                </a:cubicBezTo>
                <a:lnTo>
                  <a:pt x="17052" y="882"/>
                </a:lnTo>
                <a:cubicBezTo>
                  <a:pt x="17052" y="882"/>
                  <a:pt x="15563" y="10852"/>
                  <a:pt x="12098" y="11977"/>
                </a:cubicBezTo>
                <a:lnTo>
                  <a:pt x="13192"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6" name="Google Shape;336;p24"/>
          <p:cNvSpPr/>
          <p:nvPr/>
        </p:nvSpPr>
        <p:spPr>
          <a:xfrm>
            <a:off x="8685733" y="5368801"/>
            <a:ext cx="1197875" cy="1128425"/>
          </a:xfrm>
          <a:custGeom>
            <a:avLst/>
            <a:gdLst/>
            <a:ahLst/>
            <a:cxnLst/>
            <a:rect l="l" t="t" r="r" b="b"/>
            <a:pathLst>
              <a:path w="23889" h="22504" extrusionOk="0">
                <a:moveTo>
                  <a:pt x="15859" y="0"/>
                </a:moveTo>
                <a:cubicBezTo>
                  <a:pt x="12558" y="0"/>
                  <a:pt x="7921" y="1707"/>
                  <a:pt x="5046" y="2922"/>
                </a:cubicBezTo>
                <a:cubicBezTo>
                  <a:pt x="2219" y="4107"/>
                  <a:pt x="244" y="6812"/>
                  <a:pt x="122" y="9913"/>
                </a:cubicBezTo>
                <a:cubicBezTo>
                  <a:pt x="122" y="9943"/>
                  <a:pt x="122" y="10004"/>
                  <a:pt x="122" y="10034"/>
                </a:cubicBezTo>
                <a:cubicBezTo>
                  <a:pt x="1" y="14472"/>
                  <a:pt x="365" y="22101"/>
                  <a:pt x="13132" y="22496"/>
                </a:cubicBezTo>
                <a:cubicBezTo>
                  <a:pt x="13282" y="22501"/>
                  <a:pt x="13430" y="22503"/>
                  <a:pt x="13576" y="22503"/>
                </a:cubicBezTo>
                <a:cubicBezTo>
                  <a:pt x="23449" y="22503"/>
                  <a:pt x="23889" y="12499"/>
                  <a:pt x="23679" y="8606"/>
                </a:cubicBezTo>
                <a:cubicBezTo>
                  <a:pt x="23648" y="7572"/>
                  <a:pt x="23375" y="6569"/>
                  <a:pt x="22919" y="5627"/>
                </a:cubicBezTo>
                <a:cubicBezTo>
                  <a:pt x="21916" y="3560"/>
                  <a:pt x="19667" y="95"/>
                  <a:pt x="16110" y="4"/>
                </a:cubicBezTo>
                <a:cubicBezTo>
                  <a:pt x="16028" y="1"/>
                  <a:pt x="15944" y="0"/>
                  <a:pt x="1585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7" name="Google Shape;337;p24"/>
          <p:cNvSpPr/>
          <p:nvPr/>
        </p:nvSpPr>
        <p:spPr>
          <a:xfrm>
            <a:off x="9345661" y="5900860"/>
            <a:ext cx="1556199" cy="1300067"/>
          </a:xfrm>
          <a:custGeom>
            <a:avLst/>
            <a:gdLst/>
            <a:ahLst/>
            <a:cxnLst/>
            <a:rect l="l" t="t" r="r" b="b"/>
            <a:pathLst>
              <a:path w="31035" h="25927" extrusionOk="0">
                <a:moveTo>
                  <a:pt x="15989" y="1"/>
                </a:moveTo>
                <a:lnTo>
                  <a:pt x="14895" y="17995"/>
                </a:lnTo>
                <a:cubicBezTo>
                  <a:pt x="14895" y="17995"/>
                  <a:pt x="11004" y="4165"/>
                  <a:pt x="11399" y="1"/>
                </a:cubicBezTo>
                <a:lnTo>
                  <a:pt x="11399" y="1"/>
                </a:lnTo>
                <a:lnTo>
                  <a:pt x="7205" y="913"/>
                </a:lnTo>
                <a:lnTo>
                  <a:pt x="9302" y="17600"/>
                </a:lnTo>
                <a:cubicBezTo>
                  <a:pt x="9302" y="17600"/>
                  <a:pt x="4651" y="10548"/>
                  <a:pt x="4104" y="2007"/>
                </a:cubicBezTo>
                <a:lnTo>
                  <a:pt x="1" y="2767"/>
                </a:lnTo>
                <a:cubicBezTo>
                  <a:pt x="1" y="2767"/>
                  <a:pt x="1588" y="25927"/>
                  <a:pt x="13578" y="25927"/>
                </a:cubicBezTo>
                <a:cubicBezTo>
                  <a:pt x="14004" y="25927"/>
                  <a:pt x="14443" y="25897"/>
                  <a:pt x="14895" y="25837"/>
                </a:cubicBezTo>
                <a:cubicBezTo>
                  <a:pt x="28087" y="24044"/>
                  <a:pt x="31035" y="2007"/>
                  <a:pt x="31035" y="2007"/>
                </a:cubicBezTo>
                <a:lnTo>
                  <a:pt x="27235" y="1369"/>
                </a:lnTo>
                <a:cubicBezTo>
                  <a:pt x="27235" y="1369"/>
                  <a:pt x="24834" y="17296"/>
                  <a:pt x="19333" y="19089"/>
                </a:cubicBezTo>
                <a:lnTo>
                  <a:pt x="21035" y="1"/>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8" name="Google Shape;338;p24"/>
          <p:cNvSpPr/>
          <p:nvPr/>
        </p:nvSpPr>
        <p:spPr>
          <a:xfrm>
            <a:off x="10734000" y="3786302"/>
            <a:ext cx="162601" cy="163007"/>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39" name="Google Shape;339;p24"/>
          <p:cNvSpPr/>
          <p:nvPr/>
        </p:nvSpPr>
        <p:spPr>
          <a:xfrm>
            <a:off x="796903" y="5431333"/>
            <a:ext cx="308328" cy="309065"/>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340" name="Google Shape;340;p24"/>
          <p:cNvSpPr/>
          <p:nvPr/>
        </p:nvSpPr>
        <p:spPr>
          <a:xfrm>
            <a:off x="2666027" y="404971"/>
            <a:ext cx="227069" cy="227612"/>
          </a:xfrm>
          <a:custGeom>
            <a:avLst/>
            <a:gdLst/>
            <a:ahLst/>
            <a:cxnLst/>
            <a:rect l="l" t="t" r="r" b="b"/>
            <a:pathLst>
              <a:path w="5017" h="5029" extrusionOk="0">
                <a:moveTo>
                  <a:pt x="2089" y="1"/>
                </a:moveTo>
                <a:cubicBezTo>
                  <a:pt x="1260" y="1"/>
                  <a:pt x="726" y="924"/>
                  <a:pt x="426" y="1612"/>
                </a:cubicBezTo>
                <a:cubicBezTo>
                  <a:pt x="123" y="2312"/>
                  <a:pt x="1" y="3132"/>
                  <a:pt x="335" y="3801"/>
                </a:cubicBezTo>
                <a:cubicBezTo>
                  <a:pt x="639" y="4409"/>
                  <a:pt x="1217" y="4834"/>
                  <a:pt x="1885" y="4986"/>
                </a:cubicBezTo>
                <a:cubicBezTo>
                  <a:pt x="2035" y="5015"/>
                  <a:pt x="2188" y="5028"/>
                  <a:pt x="2340" y="5028"/>
                </a:cubicBezTo>
                <a:cubicBezTo>
                  <a:pt x="3174" y="5028"/>
                  <a:pt x="4006" y="4617"/>
                  <a:pt x="4469" y="3923"/>
                </a:cubicBezTo>
                <a:cubicBezTo>
                  <a:pt x="5016" y="3071"/>
                  <a:pt x="5016" y="1916"/>
                  <a:pt x="4439" y="1096"/>
                </a:cubicBezTo>
                <a:cubicBezTo>
                  <a:pt x="3922" y="397"/>
                  <a:pt x="2980" y="2"/>
                  <a:pt x="2129" y="2"/>
                </a:cubicBezTo>
                <a:cubicBezTo>
                  <a:pt x="2115" y="1"/>
                  <a:pt x="2102" y="1"/>
                  <a:pt x="208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Tree>
    <p:extLst>
      <p:ext uri="{BB962C8B-B14F-4D97-AF65-F5344CB8AC3E}">
        <p14:creationId xmlns:p14="http://schemas.microsoft.com/office/powerpoint/2010/main" val="2044078507"/>
      </p:ext>
    </p:extLst>
  </p:cSld>
  <p:clrMapOvr>
    <a:masterClrMapping/>
  </p:clrMapOvr>
  <p:hf hd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12C5898-9A76-4EC4-B7F0-97F02288EF03}" type="datetime1">
              <a:rPr lang="en-US" smtClean="0"/>
              <a:t>11/4/2020</a:t>
            </a:fld>
            <a:endParaRPr lang="en-US" dirty="0"/>
          </a:p>
        </p:txBody>
      </p:sp>
      <p:sp>
        <p:nvSpPr>
          <p:cNvPr id="5" name="Footer Placeholder 4"/>
          <p:cNvSpPr>
            <a:spLocks noGrp="1"/>
          </p:cNvSpPr>
          <p:nvPr>
            <p:ph type="ftr" sz="quarter" idx="11"/>
          </p:nvPr>
        </p:nvSpPr>
        <p:spPr/>
        <p:txBody>
          <a:bodyPr/>
          <a:lstStyle/>
          <a:p>
            <a:r>
              <a:rPr lang="el-GR" smtClean="0"/>
              <a:t>Τμήμα Διεθνών και Δημοσίων Σχέσεων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6809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44"/>
        <p:cNvGrpSpPr/>
        <p:nvPr/>
      </p:nvGrpSpPr>
      <p:grpSpPr>
        <a:xfrm>
          <a:off x="0" y="0"/>
          <a:ext cx="0" cy="0"/>
          <a:chOff x="0" y="0"/>
          <a:chExt cx="0" cy="0"/>
        </a:xfrm>
      </p:grpSpPr>
    </p:spTree>
    <p:extLst>
      <p:ext uri="{BB962C8B-B14F-4D97-AF65-F5344CB8AC3E}">
        <p14:creationId xmlns:p14="http://schemas.microsoft.com/office/powerpoint/2010/main" val="314159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Google Shape;105;p9"/>
          <p:cNvSpPr/>
          <p:nvPr/>
        </p:nvSpPr>
        <p:spPr>
          <a:xfrm rot="10800000" flipH="1">
            <a:off x="-309233" y="-130071"/>
            <a:ext cx="2430689" cy="1385660"/>
          </a:xfrm>
          <a:custGeom>
            <a:avLst/>
            <a:gdLst/>
            <a:ahLst/>
            <a:cxnLst/>
            <a:rect l="l" t="t" r="r" b="b"/>
            <a:pathLst>
              <a:path w="28786" h="16410" extrusionOk="0">
                <a:moveTo>
                  <a:pt x="20469" y="1"/>
                </a:moveTo>
                <a:cubicBezTo>
                  <a:pt x="13484" y="1"/>
                  <a:pt x="13284" y="8932"/>
                  <a:pt x="13284" y="8932"/>
                </a:cubicBezTo>
                <a:cubicBezTo>
                  <a:pt x="12479" y="6794"/>
                  <a:pt x="10185" y="6469"/>
                  <a:pt x="8867" y="6469"/>
                </a:cubicBezTo>
                <a:cubicBezTo>
                  <a:pt x="8293" y="6469"/>
                  <a:pt x="7903" y="6531"/>
                  <a:pt x="7903" y="6531"/>
                </a:cubicBezTo>
                <a:cubicBezTo>
                  <a:pt x="1" y="7990"/>
                  <a:pt x="1855" y="16409"/>
                  <a:pt x="1855" y="16409"/>
                </a:cubicBezTo>
                <a:lnTo>
                  <a:pt x="25898" y="15437"/>
                </a:lnTo>
                <a:cubicBezTo>
                  <a:pt x="25898" y="15437"/>
                  <a:pt x="28785" y="604"/>
                  <a:pt x="21126" y="26"/>
                </a:cubicBezTo>
                <a:cubicBezTo>
                  <a:pt x="20900" y="9"/>
                  <a:pt x="20681" y="1"/>
                  <a:pt x="20469"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106;p9"/>
          <p:cNvSpPr txBox="1">
            <a:spLocks noGrp="1"/>
          </p:cNvSpPr>
          <p:nvPr>
            <p:ph type="title"/>
          </p:nvPr>
        </p:nvSpPr>
        <p:spPr>
          <a:xfrm>
            <a:off x="960000" y="719995"/>
            <a:ext cx="10272000" cy="53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6000"/>
            </a:lvl1pPr>
            <a:lvl2pPr lvl="1" algn="ctr" rtl="0">
              <a:spcBef>
                <a:spcPts val="0"/>
              </a:spcBef>
              <a:spcAft>
                <a:spcPts val="0"/>
              </a:spcAft>
              <a:buSzPts val="2800"/>
              <a:buNone/>
              <a:defRPr>
                <a:latin typeface="IBM Plex Sans"/>
                <a:ea typeface="IBM Plex Sans"/>
                <a:cs typeface="IBM Plex Sans"/>
                <a:sym typeface="IBM Plex Sans"/>
              </a:defRPr>
            </a:lvl2pPr>
            <a:lvl3pPr lvl="2" algn="ctr" rtl="0">
              <a:spcBef>
                <a:spcPts val="0"/>
              </a:spcBef>
              <a:spcAft>
                <a:spcPts val="0"/>
              </a:spcAft>
              <a:buSzPts val="2800"/>
              <a:buNone/>
              <a:defRPr>
                <a:latin typeface="IBM Plex Sans"/>
                <a:ea typeface="IBM Plex Sans"/>
                <a:cs typeface="IBM Plex Sans"/>
                <a:sym typeface="IBM Plex Sans"/>
              </a:defRPr>
            </a:lvl3pPr>
            <a:lvl4pPr lvl="3" algn="ctr" rtl="0">
              <a:spcBef>
                <a:spcPts val="0"/>
              </a:spcBef>
              <a:spcAft>
                <a:spcPts val="0"/>
              </a:spcAft>
              <a:buSzPts val="2800"/>
              <a:buNone/>
              <a:defRPr>
                <a:latin typeface="IBM Plex Sans"/>
                <a:ea typeface="IBM Plex Sans"/>
                <a:cs typeface="IBM Plex Sans"/>
                <a:sym typeface="IBM Plex Sans"/>
              </a:defRPr>
            </a:lvl4pPr>
            <a:lvl5pPr lvl="4" algn="ctr" rtl="0">
              <a:spcBef>
                <a:spcPts val="0"/>
              </a:spcBef>
              <a:spcAft>
                <a:spcPts val="0"/>
              </a:spcAft>
              <a:buSzPts val="2800"/>
              <a:buNone/>
              <a:defRPr>
                <a:latin typeface="IBM Plex Sans"/>
                <a:ea typeface="IBM Plex Sans"/>
                <a:cs typeface="IBM Plex Sans"/>
                <a:sym typeface="IBM Plex Sans"/>
              </a:defRPr>
            </a:lvl5pPr>
            <a:lvl6pPr lvl="5" algn="ctr" rtl="0">
              <a:spcBef>
                <a:spcPts val="0"/>
              </a:spcBef>
              <a:spcAft>
                <a:spcPts val="0"/>
              </a:spcAft>
              <a:buSzPts val="2800"/>
              <a:buNone/>
              <a:defRPr>
                <a:latin typeface="IBM Plex Sans"/>
                <a:ea typeface="IBM Plex Sans"/>
                <a:cs typeface="IBM Plex Sans"/>
                <a:sym typeface="IBM Plex Sans"/>
              </a:defRPr>
            </a:lvl6pPr>
            <a:lvl7pPr lvl="6" algn="ctr" rtl="0">
              <a:spcBef>
                <a:spcPts val="0"/>
              </a:spcBef>
              <a:spcAft>
                <a:spcPts val="0"/>
              </a:spcAft>
              <a:buSzPts val="2800"/>
              <a:buNone/>
              <a:defRPr>
                <a:latin typeface="IBM Plex Sans"/>
                <a:ea typeface="IBM Plex Sans"/>
                <a:cs typeface="IBM Plex Sans"/>
                <a:sym typeface="IBM Plex Sans"/>
              </a:defRPr>
            </a:lvl7pPr>
            <a:lvl8pPr lvl="7" algn="ctr" rtl="0">
              <a:spcBef>
                <a:spcPts val="0"/>
              </a:spcBef>
              <a:spcAft>
                <a:spcPts val="0"/>
              </a:spcAft>
              <a:buSzPts val="2800"/>
              <a:buNone/>
              <a:defRPr>
                <a:latin typeface="IBM Plex Sans"/>
                <a:ea typeface="IBM Plex Sans"/>
                <a:cs typeface="IBM Plex Sans"/>
                <a:sym typeface="IBM Plex Sans"/>
              </a:defRPr>
            </a:lvl8pPr>
            <a:lvl9pPr lvl="8" algn="ctr" rtl="0">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
        <p:nvSpPr>
          <p:cNvPr id="107" name="Google Shape;107;p9"/>
          <p:cNvSpPr/>
          <p:nvPr/>
        </p:nvSpPr>
        <p:spPr>
          <a:xfrm flipH="1">
            <a:off x="388568" y="-442866"/>
            <a:ext cx="1035073" cy="803276"/>
          </a:xfrm>
          <a:custGeom>
            <a:avLst/>
            <a:gdLst/>
            <a:ahLst/>
            <a:cxnLst/>
            <a:rect l="l" t="t" r="r" b="b"/>
            <a:pathLst>
              <a:path w="7752" h="6016" extrusionOk="0">
                <a:moveTo>
                  <a:pt x="3898" y="1578"/>
                </a:moveTo>
                <a:cubicBezTo>
                  <a:pt x="4206" y="1578"/>
                  <a:pt x="4513" y="1632"/>
                  <a:pt x="4803" y="1738"/>
                </a:cubicBezTo>
                <a:cubicBezTo>
                  <a:pt x="5593" y="2011"/>
                  <a:pt x="5867" y="2954"/>
                  <a:pt x="5654" y="3714"/>
                </a:cubicBezTo>
                <a:cubicBezTo>
                  <a:pt x="5593" y="3896"/>
                  <a:pt x="5502" y="4078"/>
                  <a:pt x="5350" y="4200"/>
                </a:cubicBezTo>
                <a:cubicBezTo>
                  <a:pt x="5198" y="4352"/>
                  <a:pt x="4955" y="4413"/>
                  <a:pt x="4742" y="4413"/>
                </a:cubicBezTo>
                <a:lnTo>
                  <a:pt x="4560" y="4413"/>
                </a:lnTo>
                <a:cubicBezTo>
                  <a:pt x="4195" y="4413"/>
                  <a:pt x="3800" y="4413"/>
                  <a:pt x="3435" y="4291"/>
                </a:cubicBezTo>
                <a:cubicBezTo>
                  <a:pt x="2919" y="4169"/>
                  <a:pt x="2584" y="3866"/>
                  <a:pt x="2280" y="3440"/>
                </a:cubicBezTo>
                <a:cubicBezTo>
                  <a:pt x="2189" y="3288"/>
                  <a:pt x="2068" y="3136"/>
                  <a:pt x="2037" y="2954"/>
                </a:cubicBezTo>
                <a:cubicBezTo>
                  <a:pt x="1976" y="2498"/>
                  <a:pt x="2341" y="2103"/>
                  <a:pt x="2736" y="1859"/>
                </a:cubicBezTo>
                <a:cubicBezTo>
                  <a:pt x="3098" y="1670"/>
                  <a:pt x="3498" y="1578"/>
                  <a:pt x="3898" y="1578"/>
                </a:cubicBezTo>
                <a:close/>
                <a:moveTo>
                  <a:pt x="4170" y="0"/>
                </a:moveTo>
                <a:cubicBezTo>
                  <a:pt x="3142" y="0"/>
                  <a:pt x="2075" y="278"/>
                  <a:pt x="1247" y="796"/>
                </a:cubicBezTo>
                <a:cubicBezTo>
                  <a:pt x="609" y="1191"/>
                  <a:pt x="31" y="1859"/>
                  <a:pt x="31" y="2619"/>
                </a:cubicBezTo>
                <a:cubicBezTo>
                  <a:pt x="1" y="3744"/>
                  <a:pt x="1216" y="4990"/>
                  <a:pt x="2189" y="5507"/>
                </a:cubicBezTo>
                <a:cubicBezTo>
                  <a:pt x="2967" y="5908"/>
                  <a:pt x="3928" y="6016"/>
                  <a:pt x="4845" y="6016"/>
                </a:cubicBezTo>
                <a:cubicBezTo>
                  <a:pt x="5110" y="6016"/>
                  <a:pt x="5372" y="6007"/>
                  <a:pt x="5624" y="5993"/>
                </a:cubicBezTo>
                <a:cubicBezTo>
                  <a:pt x="6019" y="5993"/>
                  <a:pt x="6414" y="5932"/>
                  <a:pt x="6748" y="5750"/>
                </a:cubicBezTo>
                <a:cubicBezTo>
                  <a:pt x="7508" y="5325"/>
                  <a:pt x="7752" y="4321"/>
                  <a:pt x="7752" y="3440"/>
                </a:cubicBezTo>
                <a:cubicBezTo>
                  <a:pt x="7752" y="2376"/>
                  <a:pt x="7417" y="1434"/>
                  <a:pt x="6748" y="826"/>
                </a:cubicBezTo>
                <a:cubicBezTo>
                  <a:pt x="6414" y="522"/>
                  <a:pt x="6019" y="309"/>
                  <a:pt x="5563" y="188"/>
                </a:cubicBezTo>
                <a:cubicBezTo>
                  <a:pt x="5126" y="62"/>
                  <a:pt x="4653" y="0"/>
                  <a:pt x="417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108;p9"/>
          <p:cNvSpPr/>
          <p:nvPr/>
        </p:nvSpPr>
        <p:spPr>
          <a:xfrm flipH="1">
            <a:off x="11046970" y="832635"/>
            <a:ext cx="362631" cy="335768"/>
          </a:xfrm>
          <a:custGeom>
            <a:avLst/>
            <a:gdLst/>
            <a:ahLst/>
            <a:cxnLst/>
            <a:rect l="l" t="t" r="r" b="b"/>
            <a:pathLst>
              <a:path w="1876" h="1737" extrusionOk="0">
                <a:moveTo>
                  <a:pt x="951" y="0"/>
                </a:moveTo>
                <a:cubicBezTo>
                  <a:pt x="447" y="0"/>
                  <a:pt x="1" y="567"/>
                  <a:pt x="325" y="1216"/>
                </a:cubicBezTo>
                <a:cubicBezTo>
                  <a:pt x="447" y="1489"/>
                  <a:pt x="720" y="1702"/>
                  <a:pt x="1024" y="1733"/>
                </a:cubicBezTo>
                <a:cubicBezTo>
                  <a:pt x="1050" y="1735"/>
                  <a:pt x="1075" y="1736"/>
                  <a:pt x="1101" y="1736"/>
                </a:cubicBezTo>
                <a:cubicBezTo>
                  <a:pt x="1383" y="1736"/>
                  <a:pt x="1673" y="1585"/>
                  <a:pt x="1784" y="1307"/>
                </a:cubicBezTo>
                <a:cubicBezTo>
                  <a:pt x="1875" y="1064"/>
                  <a:pt x="1784" y="730"/>
                  <a:pt x="1663" y="486"/>
                </a:cubicBezTo>
                <a:cubicBezTo>
                  <a:pt x="1470" y="142"/>
                  <a:pt x="1203" y="0"/>
                  <a:pt x="95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109;p9"/>
          <p:cNvSpPr/>
          <p:nvPr/>
        </p:nvSpPr>
        <p:spPr>
          <a:xfrm rot="10800000">
            <a:off x="821950" y="5006129"/>
            <a:ext cx="168339" cy="159199"/>
          </a:xfrm>
          <a:custGeom>
            <a:avLst/>
            <a:gdLst/>
            <a:ahLst/>
            <a:cxnLst/>
            <a:rect l="l" t="t" r="r" b="b"/>
            <a:pathLst>
              <a:path w="3679" h="3480" extrusionOk="0">
                <a:moveTo>
                  <a:pt x="2062" y="0"/>
                </a:moveTo>
                <a:cubicBezTo>
                  <a:pt x="2023" y="0"/>
                  <a:pt x="1985" y="2"/>
                  <a:pt x="1946" y="6"/>
                </a:cubicBezTo>
                <a:cubicBezTo>
                  <a:pt x="882" y="128"/>
                  <a:pt x="1" y="979"/>
                  <a:pt x="213" y="2073"/>
                </a:cubicBezTo>
                <a:cubicBezTo>
                  <a:pt x="356" y="2870"/>
                  <a:pt x="1137" y="3480"/>
                  <a:pt x="1934" y="3480"/>
                </a:cubicBezTo>
                <a:cubicBezTo>
                  <a:pt x="1989" y="3480"/>
                  <a:pt x="2043" y="3477"/>
                  <a:pt x="2098" y="3471"/>
                </a:cubicBezTo>
                <a:cubicBezTo>
                  <a:pt x="2949" y="3380"/>
                  <a:pt x="3678" y="2559"/>
                  <a:pt x="3648" y="1708"/>
                </a:cubicBezTo>
                <a:cubicBezTo>
                  <a:pt x="3619" y="924"/>
                  <a:pt x="2895" y="0"/>
                  <a:pt x="206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110;p9"/>
          <p:cNvSpPr txBox="1">
            <a:spLocks noGrp="1"/>
          </p:cNvSpPr>
          <p:nvPr>
            <p:ph type="body" idx="1"/>
          </p:nvPr>
        </p:nvSpPr>
        <p:spPr>
          <a:xfrm>
            <a:off x="960000" y="2675567"/>
            <a:ext cx="4100800" cy="17480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SzPts val="1400"/>
              <a:buChar char="●"/>
              <a:defRPr sz="2133"/>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2133"/>
              </a:spcBef>
              <a:spcAft>
                <a:spcPts val="2133"/>
              </a:spcAft>
              <a:buSzPts val="1400"/>
              <a:buChar char="■"/>
              <a:defRPr/>
            </a:lvl9pPr>
          </a:lstStyle>
          <a:p>
            <a:pPr lvl="0"/>
            <a:r>
              <a:rPr lang="en-US" smtClean="0"/>
              <a:t>Edit Master text styles</a:t>
            </a:r>
          </a:p>
        </p:txBody>
      </p:sp>
      <p:sp>
        <p:nvSpPr>
          <p:cNvPr id="111" name="Google Shape;111;p9"/>
          <p:cNvSpPr txBox="1">
            <a:spLocks noGrp="1"/>
          </p:cNvSpPr>
          <p:nvPr>
            <p:ph type="subTitle" idx="2"/>
          </p:nvPr>
        </p:nvSpPr>
        <p:spPr>
          <a:xfrm>
            <a:off x="959999" y="2068767"/>
            <a:ext cx="4100800" cy="6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6"/>
              </a:buClr>
              <a:buSzPts val="2000"/>
              <a:buFont typeface="Fresca"/>
              <a:buNone/>
              <a:defRPr sz="3200" b="1">
                <a:solidFill>
                  <a:schemeClr val="accent6"/>
                </a:solidFill>
                <a:latin typeface="Fresca"/>
                <a:ea typeface="Fresca"/>
                <a:cs typeface="Fresca"/>
                <a:sym typeface="Fresca"/>
              </a:defRPr>
            </a:lvl1pPr>
            <a:lvl2pPr lvl="1" rtl="0">
              <a:spcBef>
                <a:spcPts val="0"/>
              </a:spcBef>
              <a:spcAft>
                <a:spcPts val="0"/>
              </a:spcAft>
              <a:buSzPts val="1400"/>
              <a:buNone/>
              <a:defRPr b="1"/>
            </a:lvl2pPr>
            <a:lvl3pPr lvl="2" rtl="0">
              <a:spcBef>
                <a:spcPts val="0"/>
              </a:spcBef>
              <a:spcAft>
                <a:spcPts val="0"/>
              </a:spcAft>
              <a:buSzPts val="1400"/>
              <a:buNone/>
              <a:defRPr b="1"/>
            </a:lvl3pPr>
            <a:lvl4pPr lvl="3" rtl="0">
              <a:spcBef>
                <a:spcPts val="0"/>
              </a:spcBef>
              <a:spcAft>
                <a:spcPts val="0"/>
              </a:spcAft>
              <a:buSzPts val="1400"/>
              <a:buNone/>
              <a:defRPr b="1"/>
            </a:lvl4pPr>
            <a:lvl5pPr lvl="4" rtl="0">
              <a:spcBef>
                <a:spcPts val="0"/>
              </a:spcBef>
              <a:spcAft>
                <a:spcPts val="0"/>
              </a:spcAft>
              <a:buSzPts val="1400"/>
              <a:buNone/>
              <a:defRPr b="1"/>
            </a:lvl5pPr>
            <a:lvl6pPr lvl="5" rtl="0">
              <a:spcBef>
                <a:spcPts val="0"/>
              </a:spcBef>
              <a:spcAft>
                <a:spcPts val="0"/>
              </a:spcAft>
              <a:buSzPts val="1400"/>
              <a:buNone/>
              <a:defRPr b="1"/>
            </a:lvl6pPr>
            <a:lvl7pPr lvl="6" rtl="0">
              <a:spcBef>
                <a:spcPts val="0"/>
              </a:spcBef>
              <a:spcAft>
                <a:spcPts val="0"/>
              </a:spcAft>
              <a:buSzPts val="1400"/>
              <a:buNone/>
              <a:defRPr b="1"/>
            </a:lvl7pPr>
            <a:lvl8pPr lvl="7" rtl="0">
              <a:spcBef>
                <a:spcPts val="0"/>
              </a:spcBef>
              <a:spcAft>
                <a:spcPts val="0"/>
              </a:spcAft>
              <a:buSzPts val="1400"/>
              <a:buNone/>
              <a:defRPr b="1"/>
            </a:lvl8pPr>
            <a:lvl9pPr lvl="8" rtl="0">
              <a:spcBef>
                <a:spcPts val="2133"/>
              </a:spcBef>
              <a:spcAft>
                <a:spcPts val="2133"/>
              </a:spcAft>
              <a:buSzPts val="1400"/>
              <a:buNone/>
              <a:defRPr b="1"/>
            </a:lvl9pPr>
          </a:lstStyle>
          <a:p>
            <a:r>
              <a:rPr lang="en-US" smtClean="0"/>
              <a:t>Click to edit Master subtitle style</a:t>
            </a:r>
            <a:endParaRPr/>
          </a:p>
        </p:txBody>
      </p:sp>
      <p:sp>
        <p:nvSpPr>
          <p:cNvPr id="112" name="Google Shape;112;p9"/>
          <p:cNvSpPr/>
          <p:nvPr/>
        </p:nvSpPr>
        <p:spPr>
          <a:xfrm>
            <a:off x="1551422" y="5463639"/>
            <a:ext cx="1487937" cy="1400704"/>
          </a:xfrm>
          <a:custGeom>
            <a:avLst/>
            <a:gdLst/>
            <a:ahLst/>
            <a:cxnLst/>
            <a:rect l="l" t="t" r="r" b="b"/>
            <a:pathLst>
              <a:path w="33827" h="31839" extrusionOk="0">
                <a:moveTo>
                  <a:pt x="22462" y="0"/>
                </a:moveTo>
                <a:cubicBezTo>
                  <a:pt x="17798" y="0"/>
                  <a:pt x="11240" y="2417"/>
                  <a:pt x="7174" y="4139"/>
                </a:cubicBezTo>
                <a:cubicBezTo>
                  <a:pt x="3131" y="5841"/>
                  <a:pt x="365" y="9640"/>
                  <a:pt x="183" y="14017"/>
                </a:cubicBezTo>
                <a:cubicBezTo>
                  <a:pt x="183" y="14078"/>
                  <a:pt x="183" y="14139"/>
                  <a:pt x="183" y="14200"/>
                </a:cubicBezTo>
                <a:cubicBezTo>
                  <a:pt x="1" y="20491"/>
                  <a:pt x="548" y="31282"/>
                  <a:pt x="18603" y="31829"/>
                </a:cubicBezTo>
                <a:cubicBezTo>
                  <a:pt x="18813" y="31835"/>
                  <a:pt x="19020" y="31838"/>
                  <a:pt x="19224" y="31838"/>
                </a:cubicBezTo>
                <a:cubicBezTo>
                  <a:pt x="33181" y="31838"/>
                  <a:pt x="33827" y="17676"/>
                  <a:pt x="33527" y="12193"/>
                </a:cubicBezTo>
                <a:cubicBezTo>
                  <a:pt x="33466" y="10734"/>
                  <a:pt x="33102" y="9275"/>
                  <a:pt x="32433" y="7938"/>
                </a:cubicBezTo>
                <a:cubicBezTo>
                  <a:pt x="31004" y="5050"/>
                  <a:pt x="27843" y="126"/>
                  <a:pt x="22797" y="5"/>
                </a:cubicBezTo>
                <a:cubicBezTo>
                  <a:pt x="22687" y="2"/>
                  <a:pt x="22575" y="0"/>
                  <a:pt x="22462" y="0"/>
                </a:cubicBezTo>
                <a:close/>
              </a:path>
            </a:pathLst>
          </a:custGeom>
          <a:solidFill>
            <a:srgbClr val="EED8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113;p9"/>
          <p:cNvSpPr/>
          <p:nvPr/>
        </p:nvSpPr>
        <p:spPr>
          <a:xfrm>
            <a:off x="1524001" y="5901902"/>
            <a:ext cx="1789727" cy="1400583"/>
          </a:xfrm>
          <a:custGeom>
            <a:avLst/>
            <a:gdLst/>
            <a:ahLst/>
            <a:cxnLst/>
            <a:rect l="l" t="t" r="r" b="b"/>
            <a:pathLst>
              <a:path w="21156" h="16556" extrusionOk="0">
                <a:moveTo>
                  <a:pt x="10700" y="1"/>
                </a:moveTo>
                <a:cubicBezTo>
                  <a:pt x="10700" y="1"/>
                  <a:pt x="0" y="8846"/>
                  <a:pt x="5107" y="14256"/>
                </a:cubicBezTo>
                <a:cubicBezTo>
                  <a:pt x="6715" y="15970"/>
                  <a:pt x="8914" y="16555"/>
                  <a:pt x="11169" y="16555"/>
                </a:cubicBezTo>
                <a:cubicBezTo>
                  <a:pt x="16033" y="16555"/>
                  <a:pt x="21156" y="13831"/>
                  <a:pt x="21156" y="13831"/>
                </a:cubicBezTo>
                <a:lnTo>
                  <a:pt x="20183" y="11916"/>
                </a:lnTo>
                <a:cubicBezTo>
                  <a:pt x="20183" y="11916"/>
                  <a:pt x="14943" y="14586"/>
                  <a:pt x="11576" y="14586"/>
                </a:cubicBezTo>
                <a:cubicBezTo>
                  <a:pt x="10785" y="14586"/>
                  <a:pt x="10097" y="14438"/>
                  <a:pt x="9605" y="14074"/>
                </a:cubicBezTo>
                <a:lnTo>
                  <a:pt x="18815" y="8633"/>
                </a:lnTo>
                <a:lnTo>
                  <a:pt x="17174" y="6353"/>
                </a:lnTo>
                <a:lnTo>
                  <a:pt x="8663" y="11703"/>
                </a:lnTo>
                <a:cubicBezTo>
                  <a:pt x="8663" y="11703"/>
                  <a:pt x="13648" y="5472"/>
                  <a:pt x="15685" y="4287"/>
                </a:cubicBezTo>
                <a:lnTo>
                  <a:pt x="13891" y="2676"/>
                </a:lnTo>
                <a:lnTo>
                  <a:pt x="7022" y="9059"/>
                </a:lnTo>
                <a:cubicBezTo>
                  <a:pt x="7022" y="9059"/>
                  <a:pt x="8694" y="4651"/>
                  <a:pt x="12402" y="1612"/>
                </a:cubicBezTo>
                <a:lnTo>
                  <a:pt x="10700" y="1"/>
                </a:lnTo>
                <a:close/>
              </a:path>
            </a:pathLst>
          </a:custGeom>
          <a:solidFill>
            <a:srgbClr val="DC835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4" name="Google Shape;114;p9"/>
          <p:cNvSpPr/>
          <p:nvPr/>
        </p:nvSpPr>
        <p:spPr>
          <a:xfrm>
            <a:off x="1796173" y="5302867"/>
            <a:ext cx="493029" cy="438888"/>
          </a:xfrm>
          <a:custGeom>
            <a:avLst/>
            <a:gdLst/>
            <a:ahLst/>
            <a:cxnLst/>
            <a:rect l="l" t="t" r="r" b="b"/>
            <a:pathLst>
              <a:path w="5828" h="5188" extrusionOk="0">
                <a:moveTo>
                  <a:pt x="4014" y="1"/>
                </a:moveTo>
                <a:cubicBezTo>
                  <a:pt x="3904" y="1"/>
                  <a:pt x="3792" y="15"/>
                  <a:pt x="3679" y="45"/>
                </a:cubicBezTo>
                <a:cubicBezTo>
                  <a:pt x="3223" y="136"/>
                  <a:pt x="2736" y="622"/>
                  <a:pt x="2372" y="896"/>
                </a:cubicBezTo>
                <a:cubicBezTo>
                  <a:pt x="1824" y="1352"/>
                  <a:pt x="1338" y="1808"/>
                  <a:pt x="882" y="2325"/>
                </a:cubicBezTo>
                <a:cubicBezTo>
                  <a:pt x="548" y="2689"/>
                  <a:pt x="244" y="3084"/>
                  <a:pt x="122" y="3540"/>
                </a:cubicBezTo>
                <a:cubicBezTo>
                  <a:pt x="1" y="3996"/>
                  <a:pt x="61" y="4543"/>
                  <a:pt x="396" y="4878"/>
                </a:cubicBezTo>
                <a:cubicBezTo>
                  <a:pt x="636" y="5091"/>
                  <a:pt x="969" y="5187"/>
                  <a:pt x="1293" y="5187"/>
                </a:cubicBezTo>
                <a:cubicBezTo>
                  <a:pt x="1339" y="5187"/>
                  <a:pt x="1384" y="5185"/>
                  <a:pt x="1429" y="5182"/>
                </a:cubicBezTo>
                <a:cubicBezTo>
                  <a:pt x="1794" y="5182"/>
                  <a:pt x="2128" y="5060"/>
                  <a:pt x="2463" y="4939"/>
                </a:cubicBezTo>
                <a:cubicBezTo>
                  <a:pt x="3192" y="4695"/>
                  <a:pt x="3952" y="4452"/>
                  <a:pt x="4560" y="3996"/>
                </a:cubicBezTo>
                <a:cubicBezTo>
                  <a:pt x="5198" y="3540"/>
                  <a:pt x="5715" y="2872"/>
                  <a:pt x="5745" y="2112"/>
                </a:cubicBezTo>
                <a:cubicBezTo>
                  <a:pt x="5828" y="1180"/>
                  <a:pt x="5020" y="1"/>
                  <a:pt x="4014" y="1"/>
                </a:cubicBezTo>
                <a:close/>
              </a:path>
            </a:pathLst>
          </a:custGeom>
          <a:solidFill>
            <a:srgbClr val="657AD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09636692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5"/>
        <p:cNvGrpSpPr/>
        <p:nvPr/>
      </p:nvGrpSpPr>
      <p:grpSpPr>
        <a:xfrm>
          <a:off x="0" y="0"/>
          <a:ext cx="0" cy="0"/>
          <a:chOff x="0" y="0"/>
          <a:chExt cx="0" cy="0"/>
        </a:xfrm>
      </p:grpSpPr>
      <p:sp>
        <p:nvSpPr>
          <p:cNvPr id="116" name="Google Shape;116;p10"/>
          <p:cNvSpPr txBox="1">
            <a:spLocks noGrp="1"/>
          </p:cNvSpPr>
          <p:nvPr>
            <p:ph type="title"/>
          </p:nvPr>
        </p:nvSpPr>
        <p:spPr>
          <a:xfrm>
            <a:off x="1016000" y="3004733"/>
            <a:ext cx="3746400" cy="28500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5333"/>
            </a:lvl1pPr>
            <a:lvl2pPr lvl="1">
              <a:spcBef>
                <a:spcPts val="0"/>
              </a:spcBef>
              <a:spcAft>
                <a:spcPts val="0"/>
              </a:spcAft>
              <a:buSzPts val="2800"/>
              <a:buNone/>
              <a:defRPr>
                <a:latin typeface="IBM Plex Sans"/>
                <a:ea typeface="IBM Plex Sans"/>
                <a:cs typeface="IBM Plex Sans"/>
                <a:sym typeface="IBM Plex Sans"/>
              </a:defRPr>
            </a:lvl2pPr>
            <a:lvl3pPr lvl="2">
              <a:spcBef>
                <a:spcPts val="0"/>
              </a:spcBef>
              <a:spcAft>
                <a:spcPts val="0"/>
              </a:spcAft>
              <a:buSzPts val="2800"/>
              <a:buNone/>
              <a:defRPr>
                <a:latin typeface="IBM Plex Sans"/>
                <a:ea typeface="IBM Plex Sans"/>
                <a:cs typeface="IBM Plex Sans"/>
                <a:sym typeface="IBM Plex Sans"/>
              </a:defRPr>
            </a:lvl3pPr>
            <a:lvl4pPr lvl="3">
              <a:spcBef>
                <a:spcPts val="0"/>
              </a:spcBef>
              <a:spcAft>
                <a:spcPts val="0"/>
              </a:spcAft>
              <a:buSzPts val="2800"/>
              <a:buNone/>
              <a:defRPr>
                <a:latin typeface="IBM Plex Sans"/>
                <a:ea typeface="IBM Plex Sans"/>
                <a:cs typeface="IBM Plex Sans"/>
                <a:sym typeface="IBM Plex Sans"/>
              </a:defRPr>
            </a:lvl4pPr>
            <a:lvl5pPr lvl="4">
              <a:spcBef>
                <a:spcPts val="0"/>
              </a:spcBef>
              <a:spcAft>
                <a:spcPts val="0"/>
              </a:spcAft>
              <a:buSzPts val="2800"/>
              <a:buNone/>
              <a:defRPr>
                <a:latin typeface="IBM Plex Sans"/>
                <a:ea typeface="IBM Plex Sans"/>
                <a:cs typeface="IBM Plex Sans"/>
                <a:sym typeface="IBM Plex Sans"/>
              </a:defRPr>
            </a:lvl5pPr>
            <a:lvl6pPr lvl="5">
              <a:spcBef>
                <a:spcPts val="0"/>
              </a:spcBef>
              <a:spcAft>
                <a:spcPts val="0"/>
              </a:spcAft>
              <a:buSzPts val="2800"/>
              <a:buNone/>
              <a:defRPr>
                <a:latin typeface="IBM Plex Sans"/>
                <a:ea typeface="IBM Plex Sans"/>
                <a:cs typeface="IBM Plex Sans"/>
                <a:sym typeface="IBM Plex Sans"/>
              </a:defRPr>
            </a:lvl6pPr>
            <a:lvl7pPr lvl="6">
              <a:spcBef>
                <a:spcPts val="0"/>
              </a:spcBef>
              <a:spcAft>
                <a:spcPts val="0"/>
              </a:spcAft>
              <a:buSzPts val="2800"/>
              <a:buNone/>
              <a:defRPr>
                <a:latin typeface="IBM Plex Sans"/>
                <a:ea typeface="IBM Plex Sans"/>
                <a:cs typeface="IBM Plex Sans"/>
                <a:sym typeface="IBM Plex Sans"/>
              </a:defRPr>
            </a:lvl7pPr>
            <a:lvl8pPr lvl="7">
              <a:spcBef>
                <a:spcPts val="0"/>
              </a:spcBef>
              <a:spcAft>
                <a:spcPts val="0"/>
              </a:spcAft>
              <a:buSzPts val="2800"/>
              <a:buNone/>
              <a:defRPr>
                <a:latin typeface="IBM Plex Sans"/>
                <a:ea typeface="IBM Plex Sans"/>
                <a:cs typeface="IBM Plex Sans"/>
                <a:sym typeface="IBM Plex Sans"/>
              </a:defRPr>
            </a:lvl8pPr>
            <a:lvl9pPr lvl="8">
              <a:spcBef>
                <a:spcPts val="0"/>
              </a:spcBef>
              <a:spcAft>
                <a:spcPts val="0"/>
              </a:spcAft>
              <a:buSzPts val="2800"/>
              <a:buNone/>
              <a:defRPr>
                <a:latin typeface="IBM Plex Sans"/>
                <a:ea typeface="IBM Plex Sans"/>
                <a:cs typeface="IBM Plex Sans"/>
                <a:sym typeface="IBM Plex Sans"/>
              </a:defRPr>
            </a:lvl9pPr>
          </a:lstStyle>
          <a:p>
            <a:r>
              <a:rPr lang="en-US" smtClean="0"/>
              <a:t>Click to edit Master title style</a:t>
            </a:r>
            <a:endParaRPr/>
          </a:p>
        </p:txBody>
      </p:sp>
    </p:spTree>
    <p:extLst>
      <p:ext uri="{BB962C8B-B14F-4D97-AF65-F5344CB8AC3E}">
        <p14:creationId xmlns:p14="http://schemas.microsoft.com/office/powerpoint/2010/main" val="358247150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theme" Target="../theme/theme3.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slideLayout" Target="../slideLayouts/slideLayout5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slideLayout" Target="../slideLayouts/slideLayout71.xml"/><Relationship Id="rId3" Type="http://schemas.openxmlformats.org/officeDocument/2006/relationships/slideLayout" Target="../slideLayouts/slideLayout56.xml"/><Relationship Id="rId21" Type="http://schemas.openxmlformats.org/officeDocument/2006/relationships/slideLayout" Target="../slideLayouts/slideLayout74.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5" Type="http://schemas.openxmlformats.org/officeDocument/2006/relationships/theme" Target="../theme/theme5.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20" Type="http://schemas.openxmlformats.org/officeDocument/2006/relationships/slideLayout" Target="../slideLayouts/slideLayout73.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24" Type="http://schemas.openxmlformats.org/officeDocument/2006/relationships/slideLayout" Target="../slideLayouts/slideLayout77.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23" Type="http://schemas.openxmlformats.org/officeDocument/2006/relationships/slideLayout" Target="../slideLayouts/slideLayout76.xml"/><Relationship Id="rId10" Type="http://schemas.openxmlformats.org/officeDocument/2006/relationships/slideLayout" Target="../slideLayouts/slideLayout63.xml"/><Relationship Id="rId19" Type="http://schemas.openxmlformats.org/officeDocument/2006/relationships/slideLayout" Target="../slideLayouts/slideLayout72.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 Id="rId22" Type="http://schemas.openxmlformats.org/officeDocument/2006/relationships/slideLayout" Target="../slideLayouts/slideLayout7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4"/>
              </a:buClr>
              <a:buSzPts val="4500"/>
              <a:buFont typeface="Fresca"/>
              <a:buNone/>
              <a:defRPr sz="4500" b="1">
                <a:solidFill>
                  <a:schemeClr val="accent4"/>
                </a:solidFill>
                <a:latin typeface="Fresca"/>
                <a:ea typeface="Fresca"/>
                <a:cs typeface="Fresca"/>
                <a:sym typeface="Fresc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2641600"/>
            <a:ext cx="11360800" cy="3450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1pPr>
            <a:lvl2pPr marL="914400" lvl="1"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2pPr>
            <a:lvl3pPr marL="1371600" lvl="2"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3pPr>
            <a:lvl4pPr marL="1828800" lvl="3"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4pPr>
            <a:lvl5pPr marL="2286000" lvl="4"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5pPr>
            <a:lvl6pPr marL="2743200" lvl="5"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6pPr>
            <a:lvl7pPr marL="3200400" lvl="6"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7pPr>
            <a:lvl8pPr marL="3657600" lvl="7" indent="-317500">
              <a:lnSpc>
                <a:spcPct val="115000"/>
              </a:lnSpc>
              <a:spcBef>
                <a:spcPts val="0"/>
              </a:spcBef>
              <a:spcAft>
                <a:spcPts val="0"/>
              </a:spcAft>
              <a:buClr>
                <a:schemeClr val="accent3"/>
              </a:buClr>
              <a:buSzPts val="1400"/>
              <a:buChar char="○"/>
              <a:defRPr>
                <a:solidFill>
                  <a:schemeClr val="accent3"/>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750531652"/>
      </p:ext>
    </p:extLst>
  </p:cSld>
  <p:clrMap bg1="lt1" tx1="dk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 id="2147484049" r:id="rId17"/>
    <p:sldLayoutId id="2147484050" r:id="rId18"/>
    <p:sldLayoutId id="2147484051" r:id="rId19"/>
    <p:sldLayoutId id="2147484052" r:id="rId20"/>
    <p:sldLayoutId id="2147484053" r:id="rId21"/>
    <p:sldLayoutId id="2147484054" r:id="rId22"/>
    <p:sldLayoutId id="2147484055" r:id="rId23"/>
    <p:sldLayoutId id="2147484056" r:id="rId24"/>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41"/>
        <p:cNvGrpSpPr/>
        <p:nvPr/>
      </p:nvGrpSpPr>
      <p:grpSpPr>
        <a:xfrm>
          <a:off x="0" y="0"/>
          <a:ext cx="0" cy="0"/>
          <a:chOff x="0" y="0"/>
          <a:chExt cx="0" cy="0"/>
        </a:xfrm>
      </p:grpSpPr>
      <p:sp>
        <p:nvSpPr>
          <p:cNvPr id="342" name="Google Shape;342;p25"/>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43" name="Google Shape;343;p25"/>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73315334"/>
      </p:ext>
    </p:extLst>
  </p:cSld>
  <p:clrMap bg1="lt1" tx1="dk1" bg2="dk2" tx2="lt2" accent1="accent1" accent2="accent2" accent3="accent3" accent4="accent4" accent5="accent5" accent6="accent6" hlink="hlink" folHlink="folHlink"/>
  <p:sldLayoutIdLst>
    <p:sldLayoutId id="2147484058"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Arvo"/>
              <a:buNone/>
              <a:defRPr sz="2800">
                <a:solidFill>
                  <a:schemeClr val="accent2"/>
                </a:solidFill>
                <a:latin typeface="Arvo"/>
                <a:ea typeface="Arvo"/>
                <a:cs typeface="Arvo"/>
                <a:sym typeface="Arvo"/>
              </a:defRPr>
            </a:lvl1pPr>
            <a:lvl2pPr lvl="1">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2pPr>
            <a:lvl3pPr lvl="2">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3pPr>
            <a:lvl4pPr lvl="3">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4pPr>
            <a:lvl5pPr lvl="4">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5pPr>
            <a:lvl6pPr lvl="5">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6pPr>
            <a:lvl7pPr lvl="6">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7pPr>
            <a:lvl8pPr lvl="7">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8pPr>
            <a:lvl9pPr lvl="8">
              <a:spcBef>
                <a:spcPts val="0"/>
              </a:spcBef>
              <a:spcAft>
                <a:spcPts val="0"/>
              </a:spcAft>
              <a:buClr>
                <a:schemeClr val="accent2"/>
              </a:buClr>
              <a:buSzPts val="2800"/>
              <a:buFont typeface="Fira Sans Extra Condensed"/>
              <a:buNone/>
              <a:defRPr sz="2800">
                <a:solidFill>
                  <a:schemeClr val="accent2"/>
                </a:solidFill>
                <a:latin typeface="Fira Sans Extra Condensed"/>
                <a:ea typeface="Fira Sans Extra Condensed"/>
                <a:cs typeface="Fira Sans Extra Condensed"/>
                <a:sym typeface="Fira Sans Extra Condensed"/>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chemeClr val="accent2"/>
              </a:buClr>
              <a:buSzPts val="1200"/>
              <a:buFont typeface="Roboto"/>
              <a:buChar char="●"/>
              <a:defRPr sz="1200">
                <a:solidFill>
                  <a:schemeClr val="accent2"/>
                </a:solidFill>
                <a:latin typeface="Roboto"/>
                <a:ea typeface="Roboto"/>
                <a:cs typeface="Roboto"/>
                <a:sym typeface="Roboto"/>
              </a:defRPr>
            </a:lvl1pPr>
            <a:lvl2pPr marL="914400" lvl="1"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2pPr>
            <a:lvl3pPr marL="1371600" lvl="2"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3pPr>
            <a:lvl4pPr marL="1828800" lvl="3"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4pPr>
            <a:lvl5pPr marL="2286000" lvl="4"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5pPr>
            <a:lvl6pPr marL="2743200" lvl="5"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6pPr>
            <a:lvl7pPr marL="3200400" lvl="6"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7pPr>
            <a:lvl8pPr marL="3657600" lvl="7" indent="-304800" rtl="0">
              <a:lnSpc>
                <a:spcPct val="115000"/>
              </a:lnSpc>
              <a:spcBef>
                <a:spcPts val="1600"/>
              </a:spcBef>
              <a:spcAft>
                <a:spcPts val="0"/>
              </a:spcAft>
              <a:buClr>
                <a:schemeClr val="accent2"/>
              </a:buClr>
              <a:buSzPts val="1200"/>
              <a:buFont typeface="Roboto"/>
              <a:buChar char="○"/>
              <a:defRPr sz="1200">
                <a:solidFill>
                  <a:schemeClr val="accent2"/>
                </a:solidFill>
                <a:latin typeface="Roboto"/>
                <a:ea typeface="Roboto"/>
                <a:cs typeface="Roboto"/>
                <a:sym typeface="Roboto"/>
              </a:defRPr>
            </a:lvl8pPr>
            <a:lvl9pPr marL="4114800" lvl="8" indent="-304800" rtl="0">
              <a:lnSpc>
                <a:spcPct val="115000"/>
              </a:lnSpc>
              <a:spcBef>
                <a:spcPts val="1600"/>
              </a:spcBef>
              <a:spcAft>
                <a:spcPts val="1600"/>
              </a:spcAft>
              <a:buClr>
                <a:schemeClr val="accent2"/>
              </a:buClr>
              <a:buSzPts val="1200"/>
              <a:buFont typeface="Roboto"/>
              <a:buChar char="■"/>
              <a:defRPr sz="1200">
                <a:solidFill>
                  <a:schemeClr val="accent2"/>
                </a:solidFill>
                <a:latin typeface="Roboto"/>
                <a:ea typeface="Roboto"/>
                <a:cs typeface="Roboto"/>
                <a:sym typeface="Roboto"/>
              </a:defRPr>
            </a:lvl9pPr>
          </a:lstStyle>
          <a:p>
            <a:endParaRPr/>
          </a:p>
        </p:txBody>
      </p:sp>
    </p:spTree>
    <p:extLst>
      <p:ext uri="{BB962C8B-B14F-4D97-AF65-F5344CB8AC3E}">
        <p14:creationId xmlns:p14="http://schemas.microsoft.com/office/powerpoint/2010/main" val="778261640"/>
      </p:ext>
    </p:extLst>
  </p:cSld>
  <p:clrMap bg1="lt1" tx1="dk1" bg2="dk2" tx2="lt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 id="2147484087" r:id="rId15"/>
    <p:sldLayoutId id="2147484088" r:id="rId16"/>
    <p:sldLayoutId id="2147484089" r:id="rId17"/>
    <p:sldLayoutId id="2147484090" r:id="rId18"/>
    <p:sldLayoutId id="2147484091" r:id="rId19"/>
    <p:sldLayoutId id="2147484092" r:id="rId20"/>
    <p:sldLayoutId id="2147484093" r:id="rId21"/>
    <p:sldLayoutId id="2147484094" r:id="rId22"/>
    <p:sldLayoutId id="2147484095" r:id="rId23"/>
    <p:sldLayoutId id="2147484096" r:id="rId24"/>
    <p:sldLayoutId id="2147484097" r:id="rId25"/>
    <p:sldLayoutId id="2147484098" r:id="rId26"/>
    <p:sldLayoutId id="2147484099"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67" name="Google Shape;167;p28"/>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1pPr>
            <a:lvl2pPr marL="914400" lvl="1"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2pPr>
            <a:lvl3pPr marL="1371600" lvl="2"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3pPr>
            <a:lvl4pPr marL="1828800" lvl="3"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4pPr>
            <a:lvl5pPr marL="2286000" lvl="4"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5pPr>
            <a:lvl6pPr marL="2743200" lvl="5"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6pPr>
            <a:lvl7pPr marL="3200400" lvl="6"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7pPr>
            <a:lvl8pPr marL="3657600" lvl="7"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8pPr>
            <a:lvl9pPr marL="4114800" lvl="8"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9pPr>
          </a:lstStyle>
          <a:p>
            <a:endParaRPr/>
          </a:p>
        </p:txBody>
      </p:sp>
      <p:sp>
        <p:nvSpPr>
          <p:cNvPr id="168" name="Google Shape;168;p28"/>
          <p:cNvSpPr txBox="1">
            <a:spLocks noGrp="1"/>
          </p:cNvSpPr>
          <p:nvPr>
            <p:ph type="sldNum" idx="12"/>
          </p:nvPr>
        </p:nvSpPr>
        <p:spPr>
          <a:xfrm>
            <a:off x="11398211" y="6217623"/>
            <a:ext cx="731600" cy="524800"/>
          </a:xfrm>
          <a:prstGeom prst="rect">
            <a:avLst/>
          </a:prstGeom>
          <a:noFill/>
          <a:ln>
            <a:noFill/>
          </a:ln>
        </p:spPr>
        <p:txBody>
          <a:bodyPr spcFirstLastPara="1" wrap="square" lIns="91425" tIns="91425" rIns="91425" bIns="91425" anchor="ctr" anchorCtr="0">
            <a:noAutofit/>
          </a:bodyPr>
          <a:lstStyle>
            <a:lvl1pPr lvl="0" rtl="0">
              <a:buNone/>
              <a:defRPr sz="1600">
                <a:latin typeface="Arvo"/>
                <a:ea typeface="Arvo"/>
                <a:cs typeface="Arvo"/>
                <a:sym typeface="Arvo"/>
              </a:defRPr>
            </a:lvl1pPr>
            <a:lvl2pPr lvl="1" rtl="0">
              <a:buNone/>
              <a:defRPr sz="1600">
                <a:latin typeface="Arvo"/>
                <a:ea typeface="Arvo"/>
                <a:cs typeface="Arvo"/>
                <a:sym typeface="Arvo"/>
              </a:defRPr>
            </a:lvl2pPr>
            <a:lvl3pPr lvl="2" rtl="0">
              <a:buNone/>
              <a:defRPr sz="1600">
                <a:latin typeface="Arvo"/>
                <a:ea typeface="Arvo"/>
                <a:cs typeface="Arvo"/>
                <a:sym typeface="Arvo"/>
              </a:defRPr>
            </a:lvl3pPr>
            <a:lvl4pPr lvl="3" rtl="0">
              <a:buNone/>
              <a:defRPr sz="1600">
                <a:latin typeface="Arvo"/>
                <a:ea typeface="Arvo"/>
                <a:cs typeface="Arvo"/>
                <a:sym typeface="Arvo"/>
              </a:defRPr>
            </a:lvl4pPr>
            <a:lvl5pPr lvl="4" rtl="0">
              <a:buNone/>
              <a:defRPr sz="1600">
                <a:latin typeface="Arvo"/>
                <a:ea typeface="Arvo"/>
                <a:cs typeface="Arvo"/>
                <a:sym typeface="Arvo"/>
              </a:defRPr>
            </a:lvl5pPr>
            <a:lvl6pPr lvl="5" rtl="0">
              <a:buNone/>
              <a:defRPr sz="1600">
                <a:latin typeface="Arvo"/>
                <a:ea typeface="Arvo"/>
                <a:cs typeface="Arvo"/>
                <a:sym typeface="Arvo"/>
              </a:defRPr>
            </a:lvl6pPr>
            <a:lvl7pPr lvl="6" rtl="0">
              <a:buNone/>
              <a:defRPr sz="1600">
                <a:latin typeface="Arvo"/>
                <a:ea typeface="Arvo"/>
                <a:cs typeface="Arvo"/>
                <a:sym typeface="Arvo"/>
              </a:defRPr>
            </a:lvl7pPr>
            <a:lvl8pPr lvl="7" rtl="0">
              <a:buNone/>
              <a:defRPr sz="1600">
                <a:latin typeface="Arvo"/>
                <a:ea typeface="Arvo"/>
                <a:cs typeface="Arvo"/>
                <a:sym typeface="Arvo"/>
              </a:defRPr>
            </a:lvl8pPr>
            <a:lvl9pPr lvl="8" rtl="0">
              <a:buNone/>
              <a:defRPr sz="1600">
                <a:latin typeface="Arvo"/>
                <a:ea typeface="Arvo"/>
                <a:cs typeface="Arvo"/>
                <a:sym typeface="Arvo"/>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540306288"/>
      </p:ext>
    </p:extLst>
  </p:cSld>
  <p:clrMap bg1="lt1" tx1="dk1" bg2="dk2" tx2="lt2" accent1="accent1" accent2="accent2" accent3="accent3" accent4="accent4" accent5="accent5" accent6="accent6" hlink="hlink" folHlink="folHlink"/>
  <p:sldLayoutIdLst>
    <p:sldLayoutId id="2147484101" r:id="rId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4"/>
              </a:buClr>
              <a:buSzPts val="4500"/>
              <a:buFont typeface="Fresca"/>
              <a:buNone/>
              <a:defRPr sz="4500" b="1">
                <a:solidFill>
                  <a:schemeClr val="accent4"/>
                </a:solidFill>
                <a:latin typeface="Fresca"/>
                <a:ea typeface="Fresca"/>
                <a:cs typeface="Fresca"/>
                <a:sym typeface="Fresc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2641600"/>
            <a:ext cx="11360800" cy="3450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1pPr>
            <a:lvl2pPr marL="914400" lvl="1"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2pPr>
            <a:lvl3pPr marL="1371600" lvl="2"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3pPr>
            <a:lvl4pPr marL="1828800" lvl="3"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4pPr>
            <a:lvl5pPr marL="2286000" lvl="4"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5pPr>
            <a:lvl6pPr marL="2743200" lvl="5"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6pPr>
            <a:lvl7pPr marL="3200400" lvl="6" indent="-317500">
              <a:lnSpc>
                <a:spcPct val="115000"/>
              </a:lnSpc>
              <a:spcBef>
                <a:spcPts val="0"/>
              </a:spcBef>
              <a:spcAft>
                <a:spcPts val="0"/>
              </a:spcAft>
              <a:buClr>
                <a:schemeClr val="accent3"/>
              </a:buClr>
              <a:buSzPts val="1400"/>
              <a:buFont typeface="IBM Plex Sans"/>
              <a:buChar char="●"/>
              <a:defRPr>
                <a:solidFill>
                  <a:schemeClr val="accent3"/>
                </a:solidFill>
                <a:latin typeface="IBM Plex Sans"/>
                <a:ea typeface="IBM Plex Sans"/>
                <a:cs typeface="IBM Plex Sans"/>
                <a:sym typeface="IBM Plex Sans"/>
              </a:defRPr>
            </a:lvl7pPr>
            <a:lvl8pPr marL="3657600" lvl="7" indent="-317500">
              <a:lnSpc>
                <a:spcPct val="115000"/>
              </a:lnSpc>
              <a:spcBef>
                <a:spcPts val="0"/>
              </a:spcBef>
              <a:spcAft>
                <a:spcPts val="0"/>
              </a:spcAft>
              <a:buClr>
                <a:schemeClr val="accent3"/>
              </a:buClr>
              <a:buSzPts val="1400"/>
              <a:buChar char="○"/>
              <a:defRPr>
                <a:solidFill>
                  <a:schemeClr val="accent3"/>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2488748196"/>
      </p:ext>
    </p:extLst>
  </p:cSld>
  <p:clrMap bg1="lt1" tx1="dk1" bg2="dk2" tx2="lt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 id="2147484116" r:id="rId14"/>
    <p:sldLayoutId id="2147484117" r:id="rId15"/>
    <p:sldLayoutId id="2147484118" r:id="rId16"/>
    <p:sldLayoutId id="2147484119" r:id="rId17"/>
    <p:sldLayoutId id="2147484120" r:id="rId18"/>
    <p:sldLayoutId id="2147484121" r:id="rId19"/>
    <p:sldLayoutId id="2147484122" r:id="rId20"/>
    <p:sldLayoutId id="2147484123" r:id="rId21"/>
    <p:sldLayoutId id="2147484124" r:id="rId22"/>
    <p:sldLayoutId id="2147484125" r:id="rId23"/>
    <p:sldLayoutId id="2147484126" r:id="rId2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41"/>
        <p:cNvGrpSpPr/>
        <p:nvPr/>
      </p:nvGrpSpPr>
      <p:grpSpPr>
        <a:xfrm>
          <a:off x="0" y="0"/>
          <a:ext cx="0" cy="0"/>
          <a:chOff x="0" y="0"/>
          <a:chExt cx="0" cy="0"/>
        </a:xfrm>
      </p:grpSpPr>
      <p:sp>
        <p:nvSpPr>
          <p:cNvPr id="342" name="Google Shape;342;p25"/>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43" name="Google Shape;343;p25"/>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602438938"/>
      </p:ext>
    </p:extLst>
  </p:cSld>
  <p:clrMap bg1="lt1" tx1="dk1" bg2="dk2" tx2="lt2" accent1="accent1" accent2="accent2" accent3="accent3" accent4="accent4" accent5="accent5" accent6="accent6" hlink="hlink" folHlink="folHlink"/>
  <p:sldLayoutIdLst>
    <p:sldLayoutId id="2147484128"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4.xml.rels><?xml version="1.0" encoding="UTF-8" standalone="yes"?>
<Relationships xmlns="http://schemas.openxmlformats.org/package/2006/relationships"><Relationship Id="rId2" Type="http://schemas.openxmlformats.org/officeDocument/2006/relationships/hyperlink" Target="https://programmes.eurodesk.eu/internships" TargetMode="External"/><Relationship Id="rId1" Type="http://schemas.openxmlformats.org/officeDocument/2006/relationships/slideLayout" Target="../slideLayouts/slideLayout7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Erasmus + </a:t>
            </a:r>
            <a:r>
              <a:rPr lang="el-GR" sz="3600" dirty="0" smtClean="0"/>
              <a:t/>
            </a:r>
            <a:br>
              <a:rPr lang="el-GR" sz="3600" dirty="0" smtClean="0"/>
            </a:br>
            <a:r>
              <a:rPr lang="el-GR" sz="3600" dirty="0" smtClean="0"/>
              <a:t>Κινητικότητα Φοιτητών για Πρακτική Άσκηση</a:t>
            </a:r>
            <a:endParaRPr lang="el-GR" sz="3600" dirty="0"/>
          </a:p>
        </p:txBody>
      </p:sp>
      <p:sp>
        <p:nvSpPr>
          <p:cNvPr id="3" name="Subtitle 2"/>
          <p:cNvSpPr>
            <a:spLocks noGrp="1"/>
          </p:cNvSpPr>
          <p:nvPr>
            <p:ph type="subTitle" idx="1"/>
          </p:nvPr>
        </p:nvSpPr>
        <p:spPr>
          <a:xfrm>
            <a:off x="1978000" y="4119033"/>
            <a:ext cx="8236000" cy="622400"/>
          </a:xfrm>
        </p:spPr>
        <p:txBody>
          <a:bodyPr/>
          <a:lstStyle/>
          <a:p>
            <a:r>
              <a:rPr lang="el-GR" dirty="0" smtClean="0"/>
              <a:t>20</a:t>
            </a:r>
            <a:r>
              <a:rPr lang="en-US" dirty="0" smtClean="0"/>
              <a:t>20</a:t>
            </a:r>
            <a:r>
              <a:rPr lang="el-GR" dirty="0" smtClean="0"/>
              <a:t>-20</a:t>
            </a:r>
            <a:r>
              <a:rPr lang="en-US" dirty="0" smtClean="0"/>
              <a:t>21</a:t>
            </a:r>
            <a:endParaRPr lang="el-GR" dirty="0" smtClean="0"/>
          </a:p>
          <a:p>
            <a:endParaRPr lang="el-GR" dirty="0"/>
          </a:p>
        </p:txBody>
      </p:sp>
      <p:pic>
        <p:nvPicPr>
          <p:cNvPr id="1026" name="Picture 7" descr="LOGO THIREOS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967" y="766763"/>
            <a:ext cx="561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347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854" y="910168"/>
            <a:ext cx="8761413" cy="706964"/>
          </a:xfrm>
        </p:spPr>
        <p:txBody>
          <a:bodyPr>
            <a:noAutofit/>
          </a:bodyPr>
          <a:lstStyle/>
          <a:p>
            <a:r>
              <a:rPr lang="el-GR" sz="2400" dirty="0" smtClean="0"/>
              <a:t>ΟΜΙΛΟΣ ΠΡΑΚΤΙΚΗΣ ΑΣΚΗΣΗΣ ΠΑΝΤΕΙΟΥ ΠΑΝΕΠΙΣΤΗΜΙΟΥ</a:t>
            </a:r>
            <a:endParaRPr lang="el-GR" sz="2400" dirty="0"/>
          </a:p>
        </p:txBody>
      </p:sp>
      <p:sp>
        <p:nvSpPr>
          <p:cNvPr id="3" name="Content Placeholder 2"/>
          <p:cNvSpPr>
            <a:spLocks noGrp="1"/>
          </p:cNvSpPr>
          <p:nvPr>
            <p:ph idx="1"/>
          </p:nvPr>
        </p:nvSpPr>
        <p:spPr>
          <a:xfrm>
            <a:off x="540291" y="1926705"/>
            <a:ext cx="11360800" cy="3450400"/>
          </a:xfrm>
        </p:spPr>
        <p:txBody>
          <a:bodyPr>
            <a:noAutofit/>
          </a:bodyPr>
          <a:lstStyle/>
          <a:p>
            <a:r>
              <a:rPr lang="el-GR" sz="2400" dirty="0" smtClean="0">
                <a:latin typeface="Calibri" panose="020F0502020204030204" pitchFamily="34" charset="0"/>
              </a:rPr>
              <a:t>Φοιτητές μπορούν να μετακινηθούν για Πρακτική Άσκηση μέσω του Ομίλου Πρακτικής Άσκησης με επικεφαλής το </a:t>
            </a:r>
            <a:r>
              <a:rPr lang="el-GR" sz="2400" dirty="0" err="1" smtClean="0">
                <a:latin typeface="Calibri" panose="020F0502020204030204" pitchFamily="34" charset="0"/>
              </a:rPr>
              <a:t>Πάντειο</a:t>
            </a:r>
            <a:r>
              <a:rPr lang="el-GR" sz="2400" dirty="0" smtClean="0">
                <a:latin typeface="Calibri" panose="020F0502020204030204" pitchFamily="34" charset="0"/>
              </a:rPr>
              <a:t> Πανεπιστήμιο.</a:t>
            </a:r>
          </a:p>
          <a:p>
            <a:r>
              <a:rPr lang="el-GR" sz="2400" dirty="0" smtClean="0">
                <a:latin typeface="Calibri" panose="020F0502020204030204" pitchFamily="34" charset="0"/>
              </a:rPr>
              <a:t>Οι εταίροι είναι </a:t>
            </a:r>
            <a:r>
              <a:rPr lang="en-US" sz="2400" dirty="0" smtClean="0">
                <a:latin typeface="Calibri" panose="020F0502020204030204" pitchFamily="34" charset="0"/>
              </a:rPr>
              <a:t>: </a:t>
            </a:r>
            <a:r>
              <a:rPr lang="el-GR" sz="2400" dirty="0">
                <a:latin typeface="Calibri" panose="020F0502020204030204" pitchFamily="34" charset="0"/>
              </a:rPr>
              <a:t>το Δημοκρίτειο Πανεπιστήμιο </a:t>
            </a:r>
            <a:r>
              <a:rPr lang="el-GR" sz="2400" dirty="0" smtClean="0">
                <a:latin typeface="Calibri" panose="020F0502020204030204" pitchFamily="34" charset="0"/>
              </a:rPr>
              <a:t>Θράκης,</a:t>
            </a:r>
            <a:r>
              <a:rPr lang="en-US" sz="2400" dirty="0" smtClean="0">
                <a:latin typeface="Calibri" panose="020F0502020204030204" pitchFamily="34" charset="0"/>
              </a:rPr>
              <a:t> </a:t>
            </a:r>
            <a:r>
              <a:rPr lang="el-GR" sz="2400" dirty="0" smtClean="0">
                <a:latin typeface="Calibri" panose="020F0502020204030204" pitchFamily="34" charset="0"/>
              </a:rPr>
              <a:t>το </a:t>
            </a:r>
            <a:r>
              <a:rPr lang="el-GR" sz="2400" dirty="0">
                <a:latin typeface="Calibri" panose="020F0502020204030204" pitchFamily="34" charset="0"/>
              </a:rPr>
              <a:t>Εθνικό Μετσόβιο </a:t>
            </a:r>
            <a:r>
              <a:rPr lang="el-GR" sz="2400" dirty="0" smtClean="0">
                <a:latin typeface="Calibri" panose="020F0502020204030204" pitchFamily="34" charset="0"/>
              </a:rPr>
              <a:t>Πολυτεχνείο</a:t>
            </a:r>
            <a:r>
              <a:rPr lang="en-US" sz="2400" dirty="0" smtClean="0">
                <a:latin typeface="Calibri" panose="020F0502020204030204" pitchFamily="34" charset="0"/>
              </a:rPr>
              <a:t>, </a:t>
            </a:r>
            <a:r>
              <a:rPr lang="el-GR" sz="2400" dirty="0" smtClean="0">
                <a:latin typeface="Calibri" panose="020F0502020204030204" pitchFamily="34" charset="0"/>
              </a:rPr>
              <a:t>το </a:t>
            </a:r>
            <a:r>
              <a:rPr lang="el-GR" sz="2400" dirty="0">
                <a:latin typeface="Calibri" panose="020F0502020204030204" pitchFamily="34" charset="0"/>
              </a:rPr>
              <a:t>Πανεπιστήμιο </a:t>
            </a:r>
            <a:r>
              <a:rPr lang="el-GR" sz="2400" dirty="0" smtClean="0">
                <a:latin typeface="Calibri" panose="020F0502020204030204" pitchFamily="34" charset="0"/>
              </a:rPr>
              <a:t>Πειραιώς,</a:t>
            </a:r>
            <a:r>
              <a:rPr lang="en-US" sz="2400" dirty="0" smtClean="0">
                <a:latin typeface="Calibri" panose="020F0502020204030204" pitchFamily="34" charset="0"/>
              </a:rPr>
              <a:t> </a:t>
            </a:r>
            <a:r>
              <a:rPr lang="el-GR" sz="2400" dirty="0" smtClean="0">
                <a:latin typeface="Calibri" panose="020F0502020204030204" pitchFamily="34" charset="0"/>
              </a:rPr>
              <a:t>το </a:t>
            </a:r>
            <a:r>
              <a:rPr lang="el-GR" sz="2400" dirty="0" err="1">
                <a:latin typeface="Calibri" panose="020F0502020204030204" pitchFamily="34" charset="0"/>
              </a:rPr>
              <a:t>Χαροκόπειο</a:t>
            </a:r>
            <a:r>
              <a:rPr lang="el-GR" sz="2400" dirty="0">
                <a:latin typeface="Calibri" panose="020F0502020204030204" pitchFamily="34" charset="0"/>
              </a:rPr>
              <a:t> </a:t>
            </a:r>
            <a:r>
              <a:rPr lang="el-GR" sz="2400" dirty="0" smtClean="0">
                <a:latin typeface="Calibri" panose="020F0502020204030204" pitchFamily="34" charset="0"/>
              </a:rPr>
              <a:t>Πανεπιστήμιο,</a:t>
            </a:r>
            <a:r>
              <a:rPr lang="en-US" sz="2400" dirty="0" smtClean="0">
                <a:latin typeface="Calibri" panose="020F0502020204030204" pitchFamily="34" charset="0"/>
              </a:rPr>
              <a:t> </a:t>
            </a:r>
            <a:r>
              <a:rPr lang="el-GR" sz="2400" dirty="0" smtClean="0">
                <a:latin typeface="Calibri" panose="020F0502020204030204" pitchFamily="34" charset="0"/>
              </a:rPr>
              <a:t>και </a:t>
            </a:r>
            <a:r>
              <a:rPr lang="el-GR" sz="2400" dirty="0">
                <a:latin typeface="Calibri" panose="020F0502020204030204" pitchFamily="34" charset="0"/>
              </a:rPr>
              <a:t>το Ανώτατο Τεχνολογικό Εκπαιδευτικό Ίδρυμα Πειραιά Τεχνολογικού </a:t>
            </a:r>
            <a:r>
              <a:rPr lang="el-GR" sz="2400" dirty="0" smtClean="0">
                <a:latin typeface="Calibri" panose="020F0502020204030204" pitchFamily="34" charset="0"/>
              </a:rPr>
              <a:t>Τομέα</a:t>
            </a:r>
            <a:r>
              <a:rPr lang="en-US" sz="2400" dirty="0" smtClean="0">
                <a:latin typeface="Calibri" panose="020F0502020204030204" pitchFamily="34" charset="0"/>
              </a:rPr>
              <a:t> </a:t>
            </a:r>
            <a:r>
              <a:rPr lang="el-GR" sz="2400" dirty="0" smtClean="0">
                <a:latin typeface="Calibri" panose="020F0502020204030204" pitchFamily="34" charset="0"/>
              </a:rPr>
              <a:t>αλλά</a:t>
            </a:r>
            <a:r>
              <a:rPr lang="el-GR" sz="2400" dirty="0">
                <a:latin typeface="Calibri" panose="020F0502020204030204" pitchFamily="34" charset="0"/>
              </a:rPr>
              <a:t> και </a:t>
            </a:r>
            <a:r>
              <a:rPr lang="en-US" sz="2400" dirty="0" smtClean="0">
                <a:latin typeface="Calibri" panose="020F0502020204030204" pitchFamily="34" charset="0"/>
              </a:rPr>
              <a:t>o</a:t>
            </a:r>
            <a:r>
              <a:rPr lang="el-GR" sz="2400" dirty="0" smtClean="0">
                <a:latin typeface="Calibri" panose="020F0502020204030204" pitchFamily="34" charset="0"/>
              </a:rPr>
              <a:t>ι </a:t>
            </a:r>
            <a:r>
              <a:rPr lang="el-GR" sz="2400" dirty="0">
                <a:latin typeface="Calibri" panose="020F0502020204030204" pitchFamily="34" charset="0"/>
              </a:rPr>
              <a:t> </a:t>
            </a:r>
            <a:r>
              <a:rPr lang="el-GR" sz="2400" b="1" dirty="0" smtClean="0">
                <a:latin typeface="Calibri" panose="020F0502020204030204" pitchFamily="34" charset="0"/>
              </a:rPr>
              <a:t>Δήμοι </a:t>
            </a:r>
            <a:r>
              <a:rPr lang="el-GR" sz="2400" dirty="0" smtClean="0">
                <a:latin typeface="Calibri" panose="020F0502020204030204" pitchFamily="34" charset="0"/>
              </a:rPr>
              <a:t>Αμαρουσίου</a:t>
            </a:r>
            <a:r>
              <a:rPr lang="en-US" sz="2400" dirty="0" smtClean="0">
                <a:latin typeface="Calibri" panose="020F0502020204030204" pitchFamily="34" charset="0"/>
              </a:rPr>
              <a:t>, </a:t>
            </a:r>
            <a:r>
              <a:rPr lang="el-GR" sz="2400" dirty="0" smtClean="0">
                <a:latin typeface="Calibri" panose="020F0502020204030204" pitchFamily="34" charset="0"/>
              </a:rPr>
              <a:t>Καλλιθέας και</a:t>
            </a:r>
            <a:r>
              <a:rPr lang="en-US" sz="2400" dirty="0" smtClean="0">
                <a:latin typeface="Calibri" panose="020F0502020204030204" pitchFamily="34" charset="0"/>
              </a:rPr>
              <a:t> </a:t>
            </a:r>
            <a:r>
              <a:rPr lang="el-GR" sz="2400" dirty="0" smtClean="0">
                <a:latin typeface="Calibri" panose="020F0502020204030204" pitchFamily="34" charset="0"/>
              </a:rPr>
              <a:t>Πειραιά</a:t>
            </a:r>
            <a:r>
              <a:rPr lang="en-US" sz="2400" dirty="0" smtClean="0">
                <a:latin typeface="Calibri" panose="020F0502020204030204" pitchFamily="34" charset="0"/>
              </a:rPr>
              <a:t>.</a:t>
            </a:r>
            <a:endParaRPr lang="en-US" sz="2400" dirty="0">
              <a:latin typeface="Calibri" panose="020F0502020204030204" pitchFamily="34" charset="0"/>
            </a:endParaRPr>
          </a:p>
          <a:p>
            <a:r>
              <a:rPr lang="el-GR" sz="2400" dirty="0" smtClean="0">
                <a:latin typeface="Calibri" panose="020F0502020204030204" pitchFamily="34" charset="0"/>
              </a:rPr>
              <a:t>Η μετακίνηση μπορεί να πραγματοποιηθεί για 3 μήνες.</a:t>
            </a:r>
          </a:p>
          <a:p>
            <a:r>
              <a:rPr lang="el-GR" sz="2400" dirty="0" smtClean="0">
                <a:latin typeface="Calibri" panose="020F0502020204030204" pitchFamily="34" charset="0"/>
              </a:rPr>
              <a:t>Η διαδικασία είναι ίδια.</a:t>
            </a:r>
          </a:p>
          <a:p>
            <a:r>
              <a:rPr lang="el-GR" sz="2400" dirty="0" smtClean="0">
                <a:latin typeface="Calibri" panose="020F0502020204030204" pitchFamily="34" charset="0"/>
              </a:rPr>
              <a:t>Για περισσότερες πληροφορίες επικοινωνήστε με το Γραφείο Διεθνών και Δημοσίων Σχέσεων.</a:t>
            </a:r>
          </a:p>
          <a:p>
            <a:endParaRPr lang="el-GR" sz="2400"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422825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Προτεινόμενες Επιχειρήσεις</a:t>
            </a:r>
            <a:r>
              <a:rPr lang="en-US" sz="2800" dirty="0" smtClean="0"/>
              <a:t>:</a:t>
            </a:r>
            <a:endParaRPr lang="el-GR"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6348555"/>
              </p:ext>
            </p:extLst>
          </p:nvPr>
        </p:nvGraphicFramePr>
        <p:xfrm>
          <a:off x="922197" y="1774302"/>
          <a:ext cx="9906004" cy="4166231"/>
        </p:xfrm>
        <a:graphic>
          <a:graphicData uri="http://schemas.openxmlformats.org/drawingml/2006/table">
            <a:tbl>
              <a:tblPr firstRow="1" bandRow="1">
                <a:tableStyleId>{5C22544A-7EE6-4342-B048-85BDC9FD1C3A}</a:tableStyleId>
              </a:tblPr>
              <a:tblGrid>
                <a:gridCol w="2476501">
                  <a:extLst>
                    <a:ext uri="{9D8B030D-6E8A-4147-A177-3AD203B41FA5}">
                      <a16:colId xmlns:a16="http://schemas.microsoft.com/office/drawing/2014/main" val="1660147398"/>
                    </a:ext>
                  </a:extLst>
                </a:gridCol>
                <a:gridCol w="2476501">
                  <a:extLst>
                    <a:ext uri="{9D8B030D-6E8A-4147-A177-3AD203B41FA5}">
                      <a16:colId xmlns:a16="http://schemas.microsoft.com/office/drawing/2014/main" val="884883611"/>
                    </a:ext>
                  </a:extLst>
                </a:gridCol>
                <a:gridCol w="2476501">
                  <a:extLst>
                    <a:ext uri="{9D8B030D-6E8A-4147-A177-3AD203B41FA5}">
                      <a16:colId xmlns:a16="http://schemas.microsoft.com/office/drawing/2014/main" val="2756529340"/>
                    </a:ext>
                  </a:extLst>
                </a:gridCol>
                <a:gridCol w="2476501">
                  <a:extLst>
                    <a:ext uri="{9D8B030D-6E8A-4147-A177-3AD203B41FA5}">
                      <a16:colId xmlns:a16="http://schemas.microsoft.com/office/drawing/2014/main" val="3644960148"/>
                    </a:ext>
                  </a:extLst>
                </a:gridCol>
              </a:tblGrid>
              <a:tr h="356611">
                <a:tc>
                  <a:txBody>
                    <a:bodyPr/>
                    <a:lstStyle/>
                    <a:p>
                      <a:r>
                        <a:rPr lang="en-US" dirty="0" smtClean="0">
                          <a:solidFill>
                            <a:schemeClr val="tx1">
                              <a:lumMod val="10000"/>
                            </a:schemeClr>
                          </a:solidFill>
                        </a:rPr>
                        <a:t>ENTERPRISE</a:t>
                      </a:r>
                      <a:endParaRPr lang="el-GR" dirty="0">
                        <a:solidFill>
                          <a:schemeClr val="tx1">
                            <a:lumMod val="10000"/>
                          </a:schemeClr>
                        </a:solidFill>
                      </a:endParaRPr>
                    </a:p>
                  </a:txBody>
                  <a:tcPr/>
                </a:tc>
                <a:tc>
                  <a:txBody>
                    <a:bodyPr/>
                    <a:lstStyle/>
                    <a:p>
                      <a:r>
                        <a:rPr lang="en-US" dirty="0" smtClean="0">
                          <a:solidFill>
                            <a:schemeClr val="tx1">
                              <a:lumMod val="10000"/>
                            </a:schemeClr>
                          </a:solidFill>
                        </a:rPr>
                        <a:t>WEBSITE</a:t>
                      </a:r>
                      <a:endParaRPr lang="el-GR" dirty="0">
                        <a:solidFill>
                          <a:schemeClr val="tx1">
                            <a:lumMod val="10000"/>
                          </a:schemeClr>
                        </a:solidFill>
                      </a:endParaRPr>
                    </a:p>
                  </a:txBody>
                  <a:tcPr/>
                </a:tc>
                <a:tc>
                  <a:txBody>
                    <a:bodyPr/>
                    <a:lstStyle/>
                    <a:p>
                      <a:r>
                        <a:rPr lang="en-US" dirty="0" smtClean="0">
                          <a:solidFill>
                            <a:schemeClr val="tx1">
                              <a:lumMod val="10000"/>
                            </a:schemeClr>
                          </a:solidFill>
                        </a:rPr>
                        <a:t>COUNTRY</a:t>
                      </a:r>
                      <a:endParaRPr lang="el-GR" dirty="0">
                        <a:solidFill>
                          <a:schemeClr val="tx1">
                            <a:lumMod val="10000"/>
                          </a:schemeClr>
                        </a:solidFill>
                      </a:endParaRPr>
                    </a:p>
                  </a:txBody>
                  <a:tcPr/>
                </a:tc>
                <a:tc>
                  <a:txBody>
                    <a:bodyPr/>
                    <a:lstStyle/>
                    <a:p>
                      <a:r>
                        <a:rPr lang="en-US" dirty="0" smtClean="0">
                          <a:solidFill>
                            <a:schemeClr val="tx1">
                              <a:lumMod val="10000"/>
                            </a:schemeClr>
                          </a:solidFill>
                        </a:rPr>
                        <a:t>CONTACT INFO</a:t>
                      </a:r>
                      <a:endParaRPr lang="el-GR" dirty="0">
                        <a:solidFill>
                          <a:schemeClr val="tx1">
                            <a:lumMod val="10000"/>
                          </a:schemeClr>
                        </a:solidFill>
                      </a:endParaRPr>
                    </a:p>
                  </a:txBody>
                  <a:tcPr/>
                </a:tc>
                <a:extLst>
                  <a:ext uri="{0D108BD9-81ED-4DB2-BD59-A6C34878D82A}">
                    <a16:rowId xmlns:a16="http://schemas.microsoft.com/office/drawing/2014/main" val="2852372868"/>
                  </a:ext>
                </a:extLst>
              </a:tr>
              <a:tr h="725251">
                <a:tc>
                  <a:txBody>
                    <a:bodyPr/>
                    <a:lstStyle/>
                    <a:p>
                      <a:r>
                        <a:rPr lang="en-US" sz="1400" dirty="0" smtClean="0">
                          <a:solidFill>
                            <a:schemeClr val="tx1">
                              <a:lumMod val="10000"/>
                            </a:schemeClr>
                          </a:solidFill>
                          <a:latin typeface="Calibri" panose="020F0502020204030204" pitchFamily="34" charset="0"/>
                        </a:rPr>
                        <a:t>PROCTER AND GAMBLE SERVICES COMPANY NV</a:t>
                      </a:r>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www.pg.com</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Belgium</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vandenwyngaert.g.1@pg.com</a:t>
                      </a:r>
                    </a:p>
                    <a:p>
                      <a:endParaRPr lang="el-GR" sz="1400" dirty="0">
                        <a:solidFill>
                          <a:schemeClr val="tx1">
                            <a:lumMod val="10000"/>
                          </a:schemeClr>
                        </a:solidFill>
                        <a:latin typeface="Calibri" panose="020F0502020204030204" pitchFamily="34" charset="0"/>
                      </a:endParaRPr>
                    </a:p>
                  </a:txBody>
                  <a:tcPr/>
                </a:tc>
                <a:extLst>
                  <a:ext uri="{0D108BD9-81ED-4DB2-BD59-A6C34878D82A}">
                    <a16:rowId xmlns:a16="http://schemas.microsoft.com/office/drawing/2014/main" val="2616479593"/>
                  </a:ext>
                </a:extLst>
              </a:tr>
              <a:tr h="725251">
                <a:tc>
                  <a:txBody>
                    <a:bodyPr/>
                    <a:lstStyle/>
                    <a:p>
                      <a:r>
                        <a:rPr lang="en-US" sz="1400" dirty="0" smtClean="0">
                          <a:solidFill>
                            <a:schemeClr val="tx1">
                              <a:lumMod val="10000"/>
                            </a:schemeClr>
                          </a:solidFill>
                          <a:latin typeface="Calibri" panose="020F0502020204030204" pitchFamily="34" charset="0"/>
                        </a:rPr>
                        <a:t>CPMR CONFERENCE OF PERIPHERAL MARITIME REGIONS OF EUROPE</a:t>
                      </a:r>
                    </a:p>
                  </a:txBody>
                  <a:tcPr/>
                </a:tc>
                <a:tc>
                  <a:txBody>
                    <a:bodyPr/>
                    <a:lstStyle/>
                    <a:p>
                      <a:r>
                        <a:rPr lang="en-US" sz="1400" dirty="0" smtClean="0">
                          <a:solidFill>
                            <a:schemeClr val="tx1">
                              <a:lumMod val="10000"/>
                            </a:schemeClr>
                          </a:solidFill>
                          <a:latin typeface="Calibri" panose="020F0502020204030204" pitchFamily="34" charset="0"/>
                        </a:rPr>
                        <a:t>secretariat@crpm.org</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Belgium</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secretariat@crpm.org</a:t>
                      </a:r>
                    </a:p>
                    <a:p>
                      <a:endParaRPr lang="el-GR" sz="1400" dirty="0">
                        <a:solidFill>
                          <a:schemeClr val="tx1">
                            <a:lumMod val="10000"/>
                          </a:schemeClr>
                        </a:solidFill>
                        <a:latin typeface="Calibri" panose="020F0502020204030204" pitchFamily="34" charset="0"/>
                      </a:endParaRPr>
                    </a:p>
                  </a:txBody>
                  <a:tcPr/>
                </a:tc>
                <a:extLst>
                  <a:ext uri="{0D108BD9-81ED-4DB2-BD59-A6C34878D82A}">
                    <a16:rowId xmlns:a16="http://schemas.microsoft.com/office/drawing/2014/main" val="2218969067"/>
                  </a:ext>
                </a:extLst>
              </a:tr>
              <a:tr h="942826">
                <a:tc>
                  <a:txBody>
                    <a:bodyPr/>
                    <a:lstStyle/>
                    <a:p>
                      <a:r>
                        <a:rPr lang="en-US" sz="1400" dirty="0" smtClean="0">
                          <a:solidFill>
                            <a:schemeClr val="tx1">
                              <a:lumMod val="10000"/>
                            </a:schemeClr>
                          </a:solidFill>
                          <a:latin typeface="Calibri" panose="020F0502020204030204" pitchFamily="34" charset="0"/>
                        </a:rPr>
                        <a:t>OBELIS GROUP SA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chemeClr val="tx1">
                              <a:lumMod val="10000"/>
                            </a:schemeClr>
                          </a:solidFill>
                          <a:effectLst/>
                          <a:latin typeface="Calibri" panose="020F0502020204030204" pitchFamily="34" charset="0"/>
                        </a:rPr>
                        <a:t>http://www.mfa.gr/brussels/monimi-antiprosopeia-ee/</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Belgium</a:t>
                      </a:r>
                    </a:p>
                    <a:p>
                      <a:endParaRPr lang="el-GR" sz="1400" dirty="0">
                        <a:solidFill>
                          <a:schemeClr val="tx1">
                            <a:lumMod val="10000"/>
                          </a:schemeClr>
                        </a:solidFill>
                        <a:latin typeface="Calibri" panose="020F0502020204030204" pitchFamily="34" charset="0"/>
                      </a:endParaRPr>
                    </a:p>
                  </a:txBody>
                  <a:tcPr/>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   mea.bruxelles@rp-grece.be</a:t>
                      </a:r>
                    </a:p>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2302217254"/>
                  </a:ext>
                </a:extLst>
              </a:tr>
              <a:tr h="505199">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 EUROPEAN </a:t>
                      </a:r>
                      <a:r>
                        <a:rPr lang="en-US" sz="1400" b="0" i="0" u="none" strike="noStrike" dirty="0">
                          <a:solidFill>
                            <a:schemeClr val="tx1">
                              <a:lumMod val="10000"/>
                            </a:schemeClr>
                          </a:solidFill>
                          <a:effectLst/>
                          <a:latin typeface="Calibri" panose="020F0502020204030204" pitchFamily="34" charset="0"/>
                        </a:rPr>
                        <a:t>OFFICE OF CYPRUS</a:t>
                      </a:r>
                    </a:p>
                  </a:txBody>
                  <a:tcPr marL="9525" marR="9525" marT="9525" marB="0"/>
                </a:tc>
                <a:tc>
                  <a:txBody>
                    <a:bodyPr/>
                    <a:lstStyle/>
                    <a:p>
                      <a:r>
                        <a:rPr lang="en-US" sz="1400" dirty="0" smtClean="0">
                          <a:solidFill>
                            <a:schemeClr val="tx1">
                              <a:lumMod val="10000"/>
                            </a:schemeClr>
                          </a:solidFill>
                          <a:latin typeface="Calibri" panose="020F0502020204030204" pitchFamily="34" charset="0"/>
                        </a:rPr>
                        <a:t>www.ucy.ac.cy</a:t>
                      </a:r>
                    </a:p>
                    <a:p>
                      <a:endParaRPr lang="el-GR" sz="1400" dirty="0">
                        <a:solidFill>
                          <a:schemeClr val="tx1">
                            <a:lumMod val="10000"/>
                          </a:schemeClr>
                        </a:solidFill>
                        <a:latin typeface="Calibri" panose="020F0502020204030204" pitchFamily="34" charset="0"/>
                      </a:endParaRPr>
                    </a:p>
                  </a:txBody>
                  <a:tcPr/>
                </a:tc>
                <a:tc>
                  <a:txBody>
                    <a:bodyPr/>
                    <a:lstStyle/>
                    <a:p>
                      <a:pPr algn="l" fontAlgn="t"/>
                      <a:r>
                        <a:rPr lang="en-US" sz="1400" b="0" i="0" u="none" strike="noStrike" dirty="0">
                          <a:solidFill>
                            <a:schemeClr val="tx1">
                              <a:lumMod val="10000"/>
                            </a:schemeClr>
                          </a:solidFill>
                          <a:effectLst/>
                          <a:latin typeface="Calibri" panose="020F0502020204030204" pitchFamily="34" charset="0"/>
                        </a:rPr>
                        <a:t>Belgium</a:t>
                      </a:r>
                    </a:p>
                  </a:txBody>
                  <a:tcPr marL="9525" marR="9525" marT="9525" marB="0"/>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  strevinioti.rozamaria@ucy.ac.cy</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2638505553"/>
                  </a:ext>
                </a:extLst>
              </a:tr>
              <a:tr h="425333">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GREEN </a:t>
                      </a:r>
                      <a:r>
                        <a:rPr lang="en-US" sz="1400" b="0" i="0" u="none" strike="noStrike" dirty="0">
                          <a:solidFill>
                            <a:schemeClr val="tx1">
                              <a:lumMod val="10000"/>
                            </a:schemeClr>
                          </a:solidFill>
                          <a:effectLst/>
                          <a:latin typeface="Calibri" panose="020F0502020204030204" pitchFamily="34" charset="0"/>
                        </a:rPr>
                        <a:t>ALTERNATIVE ENERGY </a:t>
                      </a:r>
                      <a:r>
                        <a:rPr lang="en-US" sz="1400" b="0" i="0" u="none" strike="noStrike" dirty="0" smtClean="0">
                          <a:solidFill>
                            <a:schemeClr val="tx1">
                              <a:lumMod val="10000"/>
                            </a:schemeClr>
                          </a:solidFill>
                          <a:effectLst/>
                          <a:latin typeface="Calibri" panose="020F0502020204030204" pitchFamily="34" charset="0"/>
                        </a:rPr>
                        <a:t>ASSETS</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http://www.mfa.gr/bulgaria/presveia/</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Bulgaria</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gremb.sof@mfa.gr</a:t>
                      </a:r>
                    </a:p>
                  </a:txBody>
                  <a:tcPr marL="9525" marR="9525" marT="9525" marB="0"/>
                </a:tc>
                <a:extLst>
                  <a:ext uri="{0D108BD9-81ED-4DB2-BD59-A6C34878D82A}">
                    <a16:rowId xmlns:a16="http://schemas.microsoft.com/office/drawing/2014/main" val="578416173"/>
                  </a:ext>
                </a:extLst>
              </a:tr>
              <a:tr h="356611">
                <a:tc>
                  <a:txBody>
                    <a:bodyPr/>
                    <a:lstStyle/>
                    <a:p>
                      <a:pPr algn="l" fontAlgn="t"/>
                      <a:r>
                        <a:rPr lang="en-US" sz="1400" b="0" i="0" u="none" strike="noStrike" dirty="0">
                          <a:solidFill>
                            <a:schemeClr val="tx1">
                              <a:lumMod val="10000"/>
                            </a:schemeClr>
                          </a:solidFill>
                          <a:effectLst/>
                          <a:latin typeface="Calibri" panose="020F0502020204030204" pitchFamily="34" charset="0"/>
                        </a:rPr>
                        <a:t>A&amp;C KOMODROMOS TRADING CO LTD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http://ackomodromos.com/</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Cyprus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info@ackomodromos.com</a:t>
                      </a:r>
                    </a:p>
                  </a:txBody>
                  <a:tcPr marL="9525" marR="9525" marT="9525" marB="0"/>
                </a:tc>
                <a:extLst>
                  <a:ext uri="{0D108BD9-81ED-4DB2-BD59-A6C34878D82A}">
                    <a16:rowId xmlns:a16="http://schemas.microsoft.com/office/drawing/2014/main" val="3518746119"/>
                  </a:ext>
                </a:extLst>
              </a:tr>
            </a:tbl>
          </a:graphicData>
        </a:graphic>
      </p:graphicFrame>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88455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Προτεινόμενες Επιχειρήσεις</a:t>
            </a:r>
            <a:r>
              <a:rPr lang="en-US" sz="2800" dirty="0" smtClean="0"/>
              <a:t>:</a:t>
            </a:r>
            <a:endParaRPr lang="el-GR"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69399256"/>
              </p:ext>
            </p:extLst>
          </p:nvPr>
        </p:nvGraphicFramePr>
        <p:xfrm>
          <a:off x="1047367" y="1804889"/>
          <a:ext cx="9672732" cy="4072251"/>
        </p:xfrm>
        <a:graphic>
          <a:graphicData uri="http://schemas.openxmlformats.org/drawingml/2006/table">
            <a:tbl>
              <a:tblPr firstRow="1" bandRow="1">
                <a:tableStyleId>{5C22544A-7EE6-4342-B048-85BDC9FD1C3A}</a:tableStyleId>
              </a:tblPr>
              <a:tblGrid>
                <a:gridCol w="2418183">
                  <a:extLst>
                    <a:ext uri="{9D8B030D-6E8A-4147-A177-3AD203B41FA5}">
                      <a16:colId xmlns:a16="http://schemas.microsoft.com/office/drawing/2014/main" val="1660147398"/>
                    </a:ext>
                  </a:extLst>
                </a:gridCol>
                <a:gridCol w="2418183">
                  <a:extLst>
                    <a:ext uri="{9D8B030D-6E8A-4147-A177-3AD203B41FA5}">
                      <a16:colId xmlns:a16="http://schemas.microsoft.com/office/drawing/2014/main" val="884883611"/>
                    </a:ext>
                  </a:extLst>
                </a:gridCol>
                <a:gridCol w="2418183">
                  <a:extLst>
                    <a:ext uri="{9D8B030D-6E8A-4147-A177-3AD203B41FA5}">
                      <a16:colId xmlns:a16="http://schemas.microsoft.com/office/drawing/2014/main" val="2756529340"/>
                    </a:ext>
                  </a:extLst>
                </a:gridCol>
                <a:gridCol w="2418183">
                  <a:extLst>
                    <a:ext uri="{9D8B030D-6E8A-4147-A177-3AD203B41FA5}">
                      <a16:colId xmlns:a16="http://schemas.microsoft.com/office/drawing/2014/main" val="3644960148"/>
                    </a:ext>
                  </a:extLst>
                </a:gridCol>
              </a:tblGrid>
              <a:tr h="368763">
                <a:tc>
                  <a:txBody>
                    <a:bodyPr/>
                    <a:lstStyle/>
                    <a:p>
                      <a:r>
                        <a:rPr lang="en-US" dirty="0" smtClean="0">
                          <a:solidFill>
                            <a:schemeClr val="tx1">
                              <a:lumMod val="10000"/>
                            </a:schemeClr>
                          </a:solidFill>
                        </a:rPr>
                        <a:t>ENTERPRISE</a:t>
                      </a:r>
                      <a:endParaRPr lang="el-GR" dirty="0">
                        <a:solidFill>
                          <a:schemeClr val="tx1">
                            <a:lumMod val="10000"/>
                          </a:schemeClr>
                        </a:solidFill>
                      </a:endParaRPr>
                    </a:p>
                  </a:txBody>
                  <a:tcPr/>
                </a:tc>
                <a:tc>
                  <a:txBody>
                    <a:bodyPr/>
                    <a:lstStyle/>
                    <a:p>
                      <a:r>
                        <a:rPr lang="en-US" dirty="0" smtClean="0">
                          <a:solidFill>
                            <a:schemeClr val="tx1">
                              <a:lumMod val="10000"/>
                            </a:schemeClr>
                          </a:solidFill>
                        </a:rPr>
                        <a:t>WEBSITE</a:t>
                      </a:r>
                      <a:endParaRPr lang="el-GR" dirty="0">
                        <a:solidFill>
                          <a:schemeClr val="tx1">
                            <a:lumMod val="10000"/>
                          </a:schemeClr>
                        </a:solidFill>
                      </a:endParaRPr>
                    </a:p>
                  </a:txBody>
                  <a:tcPr/>
                </a:tc>
                <a:tc>
                  <a:txBody>
                    <a:bodyPr/>
                    <a:lstStyle/>
                    <a:p>
                      <a:r>
                        <a:rPr lang="en-US" dirty="0" smtClean="0">
                          <a:solidFill>
                            <a:schemeClr val="tx1">
                              <a:lumMod val="10000"/>
                            </a:schemeClr>
                          </a:solidFill>
                        </a:rPr>
                        <a:t>COUNTRY</a:t>
                      </a:r>
                      <a:endParaRPr lang="el-GR" dirty="0">
                        <a:solidFill>
                          <a:schemeClr val="tx1">
                            <a:lumMod val="10000"/>
                          </a:schemeClr>
                        </a:solidFill>
                      </a:endParaRPr>
                    </a:p>
                  </a:txBody>
                  <a:tcPr/>
                </a:tc>
                <a:tc>
                  <a:txBody>
                    <a:bodyPr/>
                    <a:lstStyle/>
                    <a:p>
                      <a:r>
                        <a:rPr lang="en-US" dirty="0" smtClean="0">
                          <a:solidFill>
                            <a:schemeClr val="tx1">
                              <a:lumMod val="10000"/>
                            </a:schemeClr>
                          </a:solidFill>
                        </a:rPr>
                        <a:t>CONTACT INFO</a:t>
                      </a:r>
                      <a:endParaRPr lang="el-GR" dirty="0">
                        <a:solidFill>
                          <a:schemeClr val="tx1">
                            <a:lumMod val="10000"/>
                          </a:schemeClr>
                        </a:solidFill>
                      </a:endParaRPr>
                    </a:p>
                  </a:txBody>
                  <a:tcPr/>
                </a:tc>
                <a:extLst>
                  <a:ext uri="{0D108BD9-81ED-4DB2-BD59-A6C34878D82A}">
                    <a16:rowId xmlns:a16="http://schemas.microsoft.com/office/drawing/2014/main" val="2852372868"/>
                  </a:ext>
                </a:extLst>
              </a:tr>
              <a:tr h="711322">
                <a:tc>
                  <a:txBody>
                    <a:bodyPr/>
                    <a:lstStyle/>
                    <a:p>
                      <a:pPr algn="l" fontAlgn="t"/>
                      <a:r>
                        <a:rPr lang="en-US" sz="1400" b="0" i="0" u="none" strike="noStrike" dirty="0">
                          <a:solidFill>
                            <a:schemeClr val="tx1">
                              <a:lumMod val="10000"/>
                            </a:schemeClr>
                          </a:solidFill>
                          <a:effectLst/>
                          <a:latin typeface="Calibri" panose="020F0502020204030204" pitchFamily="34" charset="0"/>
                        </a:rPr>
                        <a:t>MESOKELEAS LTD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www.frederick.ac.cy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Cyprus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info@frederick.ac.cy</a:t>
                      </a:r>
                    </a:p>
                  </a:txBody>
                  <a:tcPr marL="9525" marR="9525" marT="9525" marB="0"/>
                </a:tc>
                <a:extLst>
                  <a:ext uri="{0D108BD9-81ED-4DB2-BD59-A6C34878D82A}">
                    <a16:rowId xmlns:a16="http://schemas.microsoft.com/office/drawing/2014/main" val="2616479593"/>
                  </a:ext>
                </a:extLst>
              </a:tr>
              <a:tr h="711322">
                <a:tc>
                  <a:txBody>
                    <a:bodyPr/>
                    <a:lstStyle/>
                    <a:p>
                      <a:pPr algn="l" fontAlgn="t"/>
                      <a:r>
                        <a:rPr lang="en-US" sz="1400" b="0" i="0" u="none" strike="noStrike" dirty="0">
                          <a:solidFill>
                            <a:schemeClr val="tx1">
                              <a:lumMod val="10000"/>
                            </a:schemeClr>
                          </a:solidFill>
                          <a:effectLst/>
                          <a:latin typeface="Calibri" panose="020F0502020204030204" pitchFamily="34" charset="0"/>
                        </a:rPr>
                        <a:t>COMARINE LTD</a:t>
                      </a:r>
                    </a:p>
                  </a:txBody>
                  <a:tcPr marL="9525" marR="9525" marT="9525" marB="0"/>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https://www.comarinetravel.com</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Cyprus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travel@comarine.com.cy</a:t>
                      </a:r>
                    </a:p>
                  </a:txBody>
                  <a:tcPr marL="9525" marR="9525" marT="9525" marB="0"/>
                </a:tc>
                <a:extLst>
                  <a:ext uri="{0D108BD9-81ED-4DB2-BD59-A6C34878D82A}">
                    <a16:rowId xmlns:a16="http://schemas.microsoft.com/office/drawing/2014/main" val="2218969067"/>
                  </a:ext>
                </a:extLst>
              </a:tr>
              <a:tr h="924718">
                <a:tc>
                  <a:txBody>
                    <a:bodyPr/>
                    <a:lstStyle/>
                    <a:p>
                      <a:r>
                        <a:rPr lang="en-US" sz="1400" dirty="0" smtClean="0">
                          <a:solidFill>
                            <a:schemeClr val="tx1">
                              <a:lumMod val="10000"/>
                            </a:schemeClr>
                          </a:solidFill>
                          <a:latin typeface="Calibri" panose="020F0502020204030204" pitchFamily="34" charset="0"/>
                        </a:rPr>
                        <a:t>OBELIS GROUP SA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chemeClr val="tx1">
                              <a:lumMod val="10000"/>
                            </a:schemeClr>
                          </a:solidFill>
                          <a:effectLst/>
                          <a:latin typeface="Calibri" panose="020F0502020204030204" pitchFamily="34" charset="0"/>
                        </a:rPr>
                        <a:t>http://www.mfa.gr/brussels/monimi-antiprosopeia-ee/</a:t>
                      </a:r>
                    </a:p>
                    <a:p>
                      <a:endParaRPr lang="el-GR" sz="1400" dirty="0">
                        <a:solidFill>
                          <a:schemeClr val="tx1">
                            <a:lumMod val="10000"/>
                          </a:schemeClr>
                        </a:solidFill>
                        <a:latin typeface="Calibri" panose="020F0502020204030204" pitchFamily="34" charset="0"/>
                      </a:endParaRPr>
                    </a:p>
                  </a:txBody>
                  <a:tcPr/>
                </a:tc>
                <a:tc>
                  <a:txBody>
                    <a:bodyPr/>
                    <a:lstStyle/>
                    <a:p>
                      <a:r>
                        <a:rPr lang="en-US" sz="1400" dirty="0" smtClean="0">
                          <a:solidFill>
                            <a:schemeClr val="tx1">
                              <a:lumMod val="10000"/>
                            </a:schemeClr>
                          </a:solidFill>
                          <a:latin typeface="Calibri" panose="020F0502020204030204" pitchFamily="34" charset="0"/>
                        </a:rPr>
                        <a:t>Belgium</a:t>
                      </a:r>
                    </a:p>
                    <a:p>
                      <a:endParaRPr lang="el-GR" sz="1400" dirty="0">
                        <a:solidFill>
                          <a:schemeClr val="tx1">
                            <a:lumMod val="10000"/>
                          </a:schemeClr>
                        </a:solidFill>
                        <a:latin typeface="Calibri" panose="020F0502020204030204" pitchFamily="34" charset="0"/>
                      </a:endParaRPr>
                    </a:p>
                  </a:txBody>
                  <a:tcPr/>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   mea.bruxelles@rp-grece.be</a:t>
                      </a:r>
                    </a:p>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2302217254"/>
                  </a:ext>
                </a:extLst>
              </a:tr>
              <a:tr h="495496">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 ENERITY LTD</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https://enerity.eu/</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Cyprus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info@enerity.eu</a:t>
                      </a:r>
                    </a:p>
                  </a:txBody>
                  <a:tcPr marL="9525" marR="9525" marT="9525" marB="0"/>
                </a:tc>
                <a:extLst>
                  <a:ext uri="{0D108BD9-81ED-4DB2-BD59-A6C34878D82A}">
                    <a16:rowId xmlns:a16="http://schemas.microsoft.com/office/drawing/2014/main" val="2638505553"/>
                  </a:ext>
                </a:extLst>
              </a:tr>
              <a:tr h="417164">
                <a:tc>
                  <a:txBody>
                    <a:bodyPr/>
                    <a:lstStyle/>
                    <a:p>
                      <a:pPr algn="l" fontAlgn="t"/>
                      <a:r>
                        <a:rPr lang="en-US" sz="1400" b="0" i="0" u="none" strike="noStrike" dirty="0">
                          <a:solidFill>
                            <a:schemeClr val="tx1">
                              <a:lumMod val="10000"/>
                            </a:schemeClr>
                          </a:solidFill>
                          <a:effectLst/>
                          <a:latin typeface="Calibri" panose="020F0502020204030204" pitchFamily="34" charset="0"/>
                        </a:rPr>
                        <a:t>ASCARI SRO</a:t>
                      </a:r>
                    </a:p>
                  </a:txBody>
                  <a:tcPr marL="9525" marR="9525" marT="9525" marB="0"/>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www.ascari.cz</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Czech Republic</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hadjuk@ascari.cz</a:t>
                      </a:r>
                    </a:p>
                  </a:txBody>
                  <a:tcPr marL="9525" marR="9525" marT="9525" marB="0"/>
                </a:tc>
                <a:extLst>
                  <a:ext uri="{0D108BD9-81ED-4DB2-BD59-A6C34878D82A}">
                    <a16:rowId xmlns:a16="http://schemas.microsoft.com/office/drawing/2014/main" val="578416173"/>
                  </a:ext>
                </a:extLst>
              </a:tr>
              <a:tr h="427867">
                <a:tc>
                  <a:txBody>
                    <a:bodyPr/>
                    <a:lstStyle/>
                    <a:p>
                      <a:pPr algn="l" fontAlgn="t"/>
                      <a:r>
                        <a:rPr lang="en-US" sz="1400" b="0" i="0" u="none" strike="noStrike" dirty="0">
                          <a:solidFill>
                            <a:schemeClr val="tx1">
                              <a:lumMod val="10000"/>
                            </a:schemeClr>
                          </a:solidFill>
                          <a:effectLst/>
                          <a:latin typeface="Calibri" panose="020F0502020204030204" pitchFamily="34" charset="0"/>
                        </a:rPr>
                        <a:t>UX SOLUTIONS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http://ackomodromos.com/</a:t>
                      </a:r>
                    </a:p>
                  </a:txBody>
                  <a:tcPr marL="9525" marR="9525" marT="9525" marB="0"/>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rPr>
                        <a:t>Czech Republic</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err="1" smtClean="0">
                          <a:solidFill>
                            <a:schemeClr val="tx1">
                              <a:lumMod val="10000"/>
                            </a:schemeClr>
                          </a:solidFill>
                          <a:effectLst/>
                          <a:latin typeface="Calibri" panose="020F0502020204030204" pitchFamily="34" charset="0"/>
                        </a:rPr>
                        <a:t>info@acamisailidis@uxsolutions.czkomodromos.com</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3518746119"/>
                  </a:ext>
                </a:extLst>
              </a:tr>
            </a:tbl>
          </a:graphicData>
        </a:graphic>
      </p:graphicFrame>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r>
              <a:rPr lang="en-US" dirty="0" smtClean="0"/>
              <a:t>12     </a:t>
            </a:r>
            <a:endParaRPr lang="en-US" dirty="0"/>
          </a:p>
        </p:txBody>
      </p:sp>
    </p:spTree>
    <p:extLst>
      <p:ext uri="{BB962C8B-B14F-4D97-AF65-F5344CB8AC3E}">
        <p14:creationId xmlns:p14="http://schemas.microsoft.com/office/powerpoint/2010/main" val="1640637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Προτεινόμενες Επιχειρήσεις</a:t>
            </a:r>
            <a:r>
              <a:rPr lang="en-US" sz="2800" dirty="0" smtClean="0"/>
              <a:t>:</a:t>
            </a:r>
            <a:endParaRPr lang="el-GR"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57090384"/>
              </p:ext>
            </p:extLst>
          </p:nvPr>
        </p:nvGraphicFramePr>
        <p:xfrm>
          <a:off x="723205" y="1704109"/>
          <a:ext cx="9905488" cy="4240403"/>
        </p:xfrm>
        <a:graphic>
          <a:graphicData uri="http://schemas.openxmlformats.org/drawingml/2006/table">
            <a:tbl>
              <a:tblPr firstRow="1" bandRow="1">
                <a:tableStyleId>{5C22544A-7EE6-4342-B048-85BDC9FD1C3A}</a:tableStyleId>
              </a:tblPr>
              <a:tblGrid>
                <a:gridCol w="2476372">
                  <a:extLst>
                    <a:ext uri="{9D8B030D-6E8A-4147-A177-3AD203B41FA5}">
                      <a16:colId xmlns:a16="http://schemas.microsoft.com/office/drawing/2014/main" val="1660147398"/>
                    </a:ext>
                  </a:extLst>
                </a:gridCol>
                <a:gridCol w="2476372">
                  <a:extLst>
                    <a:ext uri="{9D8B030D-6E8A-4147-A177-3AD203B41FA5}">
                      <a16:colId xmlns:a16="http://schemas.microsoft.com/office/drawing/2014/main" val="884883611"/>
                    </a:ext>
                  </a:extLst>
                </a:gridCol>
                <a:gridCol w="2476372">
                  <a:extLst>
                    <a:ext uri="{9D8B030D-6E8A-4147-A177-3AD203B41FA5}">
                      <a16:colId xmlns:a16="http://schemas.microsoft.com/office/drawing/2014/main" val="2756529340"/>
                    </a:ext>
                  </a:extLst>
                </a:gridCol>
                <a:gridCol w="2476372">
                  <a:extLst>
                    <a:ext uri="{9D8B030D-6E8A-4147-A177-3AD203B41FA5}">
                      <a16:colId xmlns:a16="http://schemas.microsoft.com/office/drawing/2014/main" val="3644960148"/>
                    </a:ext>
                  </a:extLst>
                </a:gridCol>
              </a:tblGrid>
              <a:tr h="378540">
                <a:tc>
                  <a:txBody>
                    <a:bodyPr/>
                    <a:lstStyle/>
                    <a:p>
                      <a:r>
                        <a:rPr lang="en-US" dirty="0" smtClean="0">
                          <a:solidFill>
                            <a:schemeClr val="tx1">
                              <a:lumMod val="10000"/>
                            </a:schemeClr>
                          </a:solidFill>
                        </a:rPr>
                        <a:t>ENTERPRISE</a:t>
                      </a:r>
                      <a:endParaRPr lang="el-GR" dirty="0">
                        <a:solidFill>
                          <a:schemeClr val="tx1">
                            <a:lumMod val="10000"/>
                          </a:schemeClr>
                        </a:solidFill>
                      </a:endParaRPr>
                    </a:p>
                  </a:txBody>
                  <a:tcPr/>
                </a:tc>
                <a:tc>
                  <a:txBody>
                    <a:bodyPr/>
                    <a:lstStyle/>
                    <a:p>
                      <a:r>
                        <a:rPr lang="en-US" dirty="0" smtClean="0">
                          <a:solidFill>
                            <a:schemeClr val="tx1">
                              <a:lumMod val="10000"/>
                            </a:schemeClr>
                          </a:solidFill>
                        </a:rPr>
                        <a:t>WEBSITE</a:t>
                      </a:r>
                      <a:endParaRPr lang="el-GR" dirty="0">
                        <a:solidFill>
                          <a:schemeClr val="tx1">
                            <a:lumMod val="10000"/>
                          </a:schemeClr>
                        </a:solidFill>
                      </a:endParaRPr>
                    </a:p>
                  </a:txBody>
                  <a:tcPr/>
                </a:tc>
                <a:tc>
                  <a:txBody>
                    <a:bodyPr/>
                    <a:lstStyle/>
                    <a:p>
                      <a:r>
                        <a:rPr lang="en-US" dirty="0" smtClean="0">
                          <a:solidFill>
                            <a:schemeClr val="tx1">
                              <a:lumMod val="10000"/>
                            </a:schemeClr>
                          </a:solidFill>
                        </a:rPr>
                        <a:t>COUNTRY</a:t>
                      </a:r>
                      <a:endParaRPr lang="el-GR" dirty="0">
                        <a:solidFill>
                          <a:schemeClr val="tx1">
                            <a:lumMod val="10000"/>
                          </a:schemeClr>
                        </a:solidFill>
                      </a:endParaRPr>
                    </a:p>
                  </a:txBody>
                  <a:tcPr/>
                </a:tc>
                <a:tc>
                  <a:txBody>
                    <a:bodyPr/>
                    <a:lstStyle/>
                    <a:p>
                      <a:r>
                        <a:rPr lang="en-US" dirty="0" smtClean="0">
                          <a:solidFill>
                            <a:schemeClr val="tx1">
                              <a:lumMod val="10000"/>
                            </a:schemeClr>
                          </a:solidFill>
                        </a:rPr>
                        <a:t>CONTACT INFO</a:t>
                      </a:r>
                      <a:endParaRPr lang="el-GR" dirty="0">
                        <a:solidFill>
                          <a:schemeClr val="tx1">
                            <a:lumMod val="10000"/>
                          </a:schemeClr>
                        </a:solidFill>
                      </a:endParaRPr>
                    </a:p>
                  </a:txBody>
                  <a:tcPr/>
                </a:tc>
                <a:extLst>
                  <a:ext uri="{0D108BD9-81ED-4DB2-BD59-A6C34878D82A}">
                    <a16:rowId xmlns:a16="http://schemas.microsoft.com/office/drawing/2014/main" val="2852372868"/>
                  </a:ext>
                </a:extLst>
              </a:tr>
              <a:tr h="730181">
                <a:tc>
                  <a:txBody>
                    <a:bodyPr/>
                    <a:lstStyle/>
                    <a:p>
                      <a:pPr algn="l" fontAlgn="t"/>
                      <a:r>
                        <a:rPr lang="en-US" sz="1400" b="0" i="0" u="none" strike="noStrike" dirty="0">
                          <a:solidFill>
                            <a:schemeClr val="tx1">
                              <a:lumMod val="10000"/>
                            </a:schemeClr>
                          </a:solidFill>
                          <a:effectLst/>
                          <a:latin typeface="Calibri" panose="020F0502020204030204" pitchFamily="34" charset="0"/>
                        </a:rPr>
                        <a:t>ISFAE RY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http://world-food.net/</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Finland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isfae@isfae.org</a:t>
                      </a:r>
                    </a:p>
                  </a:txBody>
                  <a:tcPr marL="9525" marR="9525" marT="9525" marB="0"/>
                </a:tc>
                <a:extLst>
                  <a:ext uri="{0D108BD9-81ED-4DB2-BD59-A6C34878D82A}">
                    <a16:rowId xmlns:a16="http://schemas.microsoft.com/office/drawing/2014/main" val="2616479593"/>
                  </a:ext>
                </a:extLst>
              </a:tr>
              <a:tr h="730181">
                <a:tc>
                  <a:txBody>
                    <a:bodyPr/>
                    <a:lstStyle/>
                    <a:p>
                      <a:pPr algn="l" fontAlgn="t"/>
                      <a:r>
                        <a:rPr lang="en-US" sz="1400" b="0" i="0" u="none" strike="noStrike" dirty="0">
                          <a:solidFill>
                            <a:schemeClr val="tx1">
                              <a:lumMod val="10000"/>
                            </a:schemeClr>
                          </a:solidFill>
                          <a:effectLst/>
                          <a:latin typeface="Calibri" panose="020F0502020204030204" pitchFamily="34" charset="0"/>
                        </a:rPr>
                        <a:t>IRON DISTRIBUTION SARL</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http://www.irondistribution.com/</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France</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julien@irondistribution.com</a:t>
                      </a:r>
                    </a:p>
                  </a:txBody>
                  <a:tcPr marL="9525" marR="9525" marT="9525" marB="0"/>
                </a:tc>
                <a:extLst>
                  <a:ext uri="{0D108BD9-81ED-4DB2-BD59-A6C34878D82A}">
                    <a16:rowId xmlns:a16="http://schemas.microsoft.com/office/drawing/2014/main" val="2218969067"/>
                  </a:ext>
                </a:extLst>
              </a:tr>
              <a:tr h="949235">
                <a:tc>
                  <a:txBody>
                    <a:bodyPr/>
                    <a:lstStyle/>
                    <a:p>
                      <a:pPr algn="l" fontAlgn="t"/>
                      <a:r>
                        <a:rPr lang="en-US" sz="1400" b="0" i="0" u="none" strike="noStrike" dirty="0">
                          <a:solidFill>
                            <a:schemeClr val="tx1">
                              <a:lumMod val="10000"/>
                            </a:schemeClr>
                          </a:solidFill>
                          <a:effectLst/>
                          <a:latin typeface="Calibri" panose="020F0502020204030204" pitchFamily="34" charset="0"/>
                        </a:rPr>
                        <a:t>SHOPBOOSTR UG</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www.shoopboostr.de</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Germany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dimitri@shoopboostr.de</a:t>
                      </a:r>
                    </a:p>
                  </a:txBody>
                  <a:tcPr marL="9525" marR="9525" marT="9525" marB="0"/>
                </a:tc>
                <a:extLst>
                  <a:ext uri="{0D108BD9-81ED-4DB2-BD59-A6C34878D82A}">
                    <a16:rowId xmlns:a16="http://schemas.microsoft.com/office/drawing/2014/main" val="2302217254"/>
                  </a:ext>
                </a:extLst>
              </a:tr>
              <a:tr h="654021">
                <a:tc>
                  <a:txBody>
                    <a:bodyPr/>
                    <a:lstStyle/>
                    <a:p>
                      <a:pPr algn="l" fontAlgn="t"/>
                      <a:r>
                        <a:rPr lang="en-US" sz="1400" b="0" i="0" u="none" strike="noStrike" dirty="0">
                          <a:solidFill>
                            <a:schemeClr val="tx1">
                              <a:lumMod val="10000"/>
                            </a:schemeClr>
                          </a:solidFill>
                          <a:effectLst/>
                          <a:latin typeface="Calibri" panose="020F0502020204030204" pitchFamily="34" charset="0"/>
                        </a:rPr>
                        <a:t>AMADEUS DATA PROCESSIVE GMBH</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http://www.bloomberg.com/research/stocks/private/snapshot.asp?privcapId=5510237</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Germany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car.sevilla9@mtas.es</a:t>
                      </a:r>
                    </a:p>
                  </a:txBody>
                  <a:tcPr marL="9525" marR="9525" marT="9525" marB="0"/>
                </a:tc>
                <a:extLst>
                  <a:ext uri="{0D108BD9-81ED-4DB2-BD59-A6C34878D82A}">
                    <a16:rowId xmlns:a16="http://schemas.microsoft.com/office/drawing/2014/main" val="2638505553"/>
                  </a:ext>
                </a:extLst>
              </a:tr>
              <a:tr h="439210">
                <a:tc>
                  <a:txBody>
                    <a:bodyPr/>
                    <a:lstStyle/>
                    <a:p>
                      <a:pPr algn="l" fontAlgn="t"/>
                      <a:r>
                        <a:rPr lang="en-US" sz="1400" b="0" i="0" u="none" strike="noStrike" dirty="0">
                          <a:solidFill>
                            <a:schemeClr val="tx1">
                              <a:lumMod val="10000"/>
                            </a:schemeClr>
                          </a:solidFill>
                          <a:effectLst/>
                          <a:latin typeface="Calibri" panose="020F0502020204030204" pitchFamily="34" charset="0"/>
                        </a:rPr>
                        <a:t>PALLADION STIFTUNG</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www.stiftungpalladion.org</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Germany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dr-vasilleia-triarchi-herrmann@stiftungpalladion.org</a:t>
                      </a:r>
                    </a:p>
                  </a:txBody>
                  <a:tcPr marL="9525" marR="9525" marT="9525" marB="0"/>
                </a:tc>
                <a:extLst>
                  <a:ext uri="{0D108BD9-81ED-4DB2-BD59-A6C34878D82A}">
                    <a16:rowId xmlns:a16="http://schemas.microsoft.com/office/drawing/2014/main" val="578416173"/>
                  </a:ext>
                </a:extLst>
              </a:tr>
              <a:tr h="359035">
                <a:tc>
                  <a:txBody>
                    <a:bodyPr/>
                    <a:lstStyle/>
                    <a:p>
                      <a:pPr algn="l" fontAlgn="t"/>
                      <a:r>
                        <a:rPr lang="en-US" sz="1400" b="0" i="0" u="none" strike="noStrike" dirty="0">
                          <a:solidFill>
                            <a:schemeClr val="tx1">
                              <a:lumMod val="10000"/>
                            </a:schemeClr>
                          </a:solidFill>
                          <a:effectLst/>
                          <a:latin typeface="Calibri" panose="020F0502020204030204" pitchFamily="34" charset="0"/>
                        </a:rPr>
                        <a:t>LEGALIS GLOBAL KFT</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www.legalisglobal.com</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Hungary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bianka.szabo@legalisglobal.com</a:t>
                      </a:r>
                    </a:p>
                  </a:txBody>
                  <a:tcPr marL="9525" marR="9525" marT="9525" marB="0"/>
                </a:tc>
                <a:extLst>
                  <a:ext uri="{0D108BD9-81ED-4DB2-BD59-A6C34878D82A}">
                    <a16:rowId xmlns:a16="http://schemas.microsoft.com/office/drawing/2014/main" val="3518746119"/>
                  </a:ext>
                </a:extLst>
              </a:tr>
            </a:tbl>
          </a:graphicData>
        </a:graphic>
      </p:graphicFrame>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22723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Προτεινόμενες Επιχειρήσεις</a:t>
            </a:r>
            <a:r>
              <a:rPr lang="en-US" sz="2800" dirty="0" smtClean="0"/>
              <a:t>:</a:t>
            </a:r>
            <a:endParaRPr lang="el-GR"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35024895"/>
              </p:ext>
            </p:extLst>
          </p:nvPr>
        </p:nvGraphicFramePr>
        <p:xfrm>
          <a:off x="997012" y="1608047"/>
          <a:ext cx="9906004" cy="4706060"/>
        </p:xfrm>
        <a:graphic>
          <a:graphicData uri="http://schemas.openxmlformats.org/drawingml/2006/table">
            <a:tbl>
              <a:tblPr firstRow="1" bandRow="1">
                <a:tableStyleId>{5C22544A-7EE6-4342-B048-85BDC9FD1C3A}</a:tableStyleId>
              </a:tblPr>
              <a:tblGrid>
                <a:gridCol w="2476501">
                  <a:extLst>
                    <a:ext uri="{9D8B030D-6E8A-4147-A177-3AD203B41FA5}">
                      <a16:colId xmlns:a16="http://schemas.microsoft.com/office/drawing/2014/main" val="1660147398"/>
                    </a:ext>
                  </a:extLst>
                </a:gridCol>
                <a:gridCol w="2476501">
                  <a:extLst>
                    <a:ext uri="{9D8B030D-6E8A-4147-A177-3AD203B41FA5}">
                      <a16:colId xmlns:a16="http://schemas.microsoft.com/office/drawing/2014/main" val="884883611"/>
                    </a:ext>
                  </a:extLst>
                </a:gridCol>
                <a:gridCol w="2476501">
                  <a:extLst>
                    <a:ext uri="{9D8B030D-6E8A-4147-A177-3AD203B41FA5}">
                      <a16:colId xmlns:a16="http://schemas.microsoft.com/office/drawing/2014/main" val="2756529340"/>
                    </a:ext>
                  </a:extLst>
                </a:gridCol>
                <a:gridCol w="2476501">
                  <a:extLst>
                    <a:ext uri="{9D8B030D-6E8A-4147-A177-3AD203B41FA5}">
                      <a16:colId xmlns:a16="http://schemas.microsoft.com/office/drawing/2014/main" val="3644960148"/>
                    </a:ext>
                  </a:extLst>
                </a:gridCol>
              </a:tblGrid>
              <a:tr h="356611">
                <a:tc>
                  <a:txBody>
                    <a:bodyPr/>
                    <a:lstStyle/>
                    <a:p>
                      <a:r>
                        <a:rPr lang="en-US" dirty="0" smtClean="0">
                          <a:solidFill>
                            <a:schemeClr val="tx1">
                              <a:lumMod val="10000"/>
                            </a:schemeClr>
                          </a:solidFill>
                        </a:rPr>
                        <a:t>ENTERPRISE</a:t>
                      </a:r>
                      <a:endParaRPr lang="el-GR" dirty="0">
                        <a:solidFill>
                          <a:schemeClr val="tx1">
                            <a:lumMod val="10000"/>
                          </a:schemeClr>
                        </a:solidFill>
                      </a:endParaRPr>
                    </a:p>
                  </a:txBody>
                  <a:tcPr/>
                </a:tc>
                <a:tc>
                  <a:txBody>
                    <a:bodyPr/>
                    <a:lstStyle/>
                    <a:p>
                      <a:r>
                        <a:rPr lang="en-US" dirty="0" smtClean="0">
                          <a:solidFill>
                            <a:schemeClr val="tx1">
                              <a:lumMod val="10000"/>
                            </a:schemeClr>
                          </a:solidFill>
                        </a:rPr>
                        <a:t>WEBSITE</a:t>
                      </a:r>
                      <a:endParaRPr lang="el-GR" dirty="0">
                        <a:solidFill>
                          <a:schemeClr val="tx1">
                            <a:lumMod val="10000"/>
                          </a:schemeClr>
                        </a:solidFill>
                      </a:endParaRPr>
                    </a:p>
                  </a:txBody>
                  <a:tcPr/>
                </a:tc>
                <a:tc>
                  <a:txBody>
                    <a:bodyPr/>
                    <a:lstStyle/>
                    <a:p>
                      <a:r>
                        <a:rPr lang="en-US" dirty="0" smtClean="0">
                          <a:solidFill>
                            <a:schemeClr val="tx1">
                              <a:lumMod val="10000"/>
                            </a:schemeClr>
                          </a:solidFill>
                        </a:rPr>
                        <a:t>COUNTRY</a:t>
                      </a:r>
                      <a:endParaRPr lang="el-GR" dirty="0">
                        <a:solidFill>
                          <a:schemeClr val="tx1">
                            <a:lumMod val="10000"/>
                          </a:schemeClr>
                        </a:solidFill>
                      </a:endParaRPr>
                    </a:p>
                  </a:txBody>
                  <a:tcPr/>
                </a:tc>
                <a:tc>
                  <a:txBody>
                    <a:bodyPr/>
                    <a:lstStyle/>
                    <a:p>
                      <a:r>
                        <a:rPr lang="en-US" dirty="0" smtClean="0">
                          <a:solidFill>
                            <a:schemeClr val="tx1">
                              <a:lumMod val="10000"/>
                            </a:schemeClr>
                          </a:solidFill>
                        </a:rPr>
                        <a:t>CONTACT INFO</a:t>
                      </a:r>
                      <a:endParaRPr lang="el-GR" dirty="0">
                        <a:solidFill>
                          <a:schemeClr val="tx1">
                            <a:lumMod val="10000"/>
                          </a:schemeClr>
                        </a:solidFill>
                      </a:endParaRPr>
                    </a:p>
                  </a:txBody>
                  <a:tcPr/>
                </a:tc>
                <a:extLst>
                  <a:ext uri="{0D108BD9-81ED-4DB2-BD59-A6C34878D82A}">
                    <a16:rowId xmlns:a16="http://schemas.microsoft.com/office/drawing/2014/main" val="2852372868"/>
                  </a:ext>
                </a:extLst>
              </a:tr>
              <a:tr h="725251">
                <a:tc>
                  <a:txBody>
                    <a:bodyPr/>
                    <a:lstStyle/>
                    <a:p>
                      <a:pPr algn="l" fontAlgn="t"/>
                      <a:r>
                        <a:rPr lang="en-US" sz="1400" b="0" i="0" u="none" strike="noStrike" dirty="0">
                          <a:solidFill>
                            <a:schemeClr val="tx1">
                              <a:lumMod val="10000"/>
                            </a:schemeClr>
                          </a:solidFill>
                          <a:effectLst/>
                          <a:latin typeface="Calibri" panose="020F0502020204030204" pitchFamily="34" charset="0"/>
                        </a:rPr>
                        <a:t>INDUSTRIAL INFO RESOURCES</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www.industrialinfo.com</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Ireland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ncole@industrialinfo.com</a:t>
                      </a:r>
                    </a:p>
                  </a:txBody>
                  <a:tcPr marL="9525" marR="9525" marT="9525" marB="0"/>
                </a:tc>
                <a:extLst>
                  <a:ext uri="{0D108BD9-81ED-4DB2-BD59-A6C34878D82A}">
                    <a16:rowId xmlns:a16="http://schemas.microsoft.com/office/drawing/2014/main" val="2616479593"/>
                  </a:ext>
                </a:extLst>
              </a:tr>
              <a:tr h="725251">
                <a:tc>
                  <a:txBody>
                    <a:bodyPr/>
                    <a:lstStyle/>
                    <a:p>
                      <a:pPr algn="l" fontAlgn="t"/>
                      <a:r>
                        <a:rPr lang="en-US" sz="1400" b="0" i="0" u="none" strike="noStrike" dirty="0">
                          <a:solidFill>
                            <a:schemeClr val="tx1">
                              <a:lumMod val="10000"/>
                            </a:schemeClr>
                          </a:solidFill>
                          <a:effectLst/>
                          <a:latin typeface="Calibri" panose="020F0502020204030204" pitchFamily="34" charset="0"/>
                        </a:rPr>
                        <a:t>CAMARA EDUCATION</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http://camara.org/</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Ireland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info@camara.org</a:t>
                      </a:r>
                    </a:p>
                  </a:txBody>
                  <a:tcPr marL="9525" marR="9525" marT="9525" marB="0"/>
                </a:tc>
                <a:extLst>
                  <a:ext uri="{0D108BD9-81ED-4DB2-BD59-A6C34878D82A}">
                    <a16:rowId xmlns:a16="http://schemas.microsoft.com/office/drawing/2014/main" val="2218969067"/>
                  </a:ext>
                </a:extLst>
              </a:tr>
              <a:tr h="942826">
                <a:tc>
                  <a:txBody>
                    <a:bodyPr/>
                    <a:lstStyle/>
                    <a:p>
                      <a:pPr algn="l" fontAlgn="t"/>
                      <a:r>
                        <a:rPr lang="en-US" sz="1400" b="0" i="0" u="none" strike="noStrike" dirty="0">
                          <a:solidFill>
                            <a:schemeClr val="tx1">
                              <a:lumMod val="10000"/>
                            </a:schemeClr>
                          </a:solidFill>
                          <a:effectLst/>
                          <a:latin typeface="Calibri" panose="020F0502020204030204" pitchFamily="34" charset="0"/>
                        </a:rPr>
                        <a:t>KERASAN SRL</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https://www.kerasan.it</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Italy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kerasan@kerasan.it</a:t>
                      </a:r>
                    </a:p>
                  </a:txBody>
                  <a:tcPr marL="9525" marR="9525" marT="9525" marB="0"/>
                </a:tc>
                <a:extLst>
                  <a:ext uri="{0D108BD9-81ED-4DB2-BD59-A6C34878D82A}">
                    <a16:rowId xmlns:a16="http://schemas.microsoft.com/office/drawing/2014/main" val="2302217254"/>
                  </a:ext>
                </a:extLst>
              </a:tr>
              <a:tr h="505199">
                <a:tc>
                  <a:txBody>
                    <a:bodyPr/>
                    <a:lstStyle/>
                    <a:p>
                      <a:pPr algn="l" fontAlgn="t"/>
                      <a:r>
                        <a:rPr lang="en-US" sz="1400" b="0" i="0" u="none" strike="noStrike" dirty="0">
                          <a:solidFill>
                            <a:schemeClr val="tx1">
                              <a:lumMod val="10000"/>
                            </a:schemeClr>
                          </a:solidFill>
                          <a:effectLst/>
                          <a:latin typeface="Calibri" panose="020F0502020204030204" pitchFamily="34" charset="0"/>
                        </a:rPr>
                        <a:t>ITCG FERMI</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http://www.itcgfermi.it/Default.aspx</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Italy</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pitd03000r@pec.istruzione.it</a:t>
                      </a:r>
                    </a:p>
                  </a:txBody>
                  <a:tcPr marL="9525" marR="9525" marT="9525" marB="0"/>
                </a:tc>
                <a:extLst>
                  <a:ext uri="{0D108BD9-81ED-4DB2-BD59-A6C34878D82A}">
                    <a16:rowId xmlns:a16="http://schemas.microsoft.com/office/drawing/2014/main" val="2638505553"/>
                  </a:ext>
                </a:extLst>
              </a:tr>
              <a:tr h="425333">
                <a:tc>
                  <a:txBody>
                    <a:bodyPr/>
                    <a:lstStyle/>
                    <a:p>
                      <a:pPr algn="l" fontAlgn="t"/>
                      <a:r>
                        <a:rPr lang="en-US" sz="1400" b="0" i="0" u="none" strike="noStrike" dirty="0">
                          <a:solidFill>
                            <a:schemeClr val="tx1">
                              <a:lumMod val="10000"/>
                            </a:schemeClr>
                          </a:solidFill>
                          <a:effectLst/>
                          <a:latin typeface="Calibri" panose="020F0502020204030204" pitchFamily="34" charset="0"/>
                        </a:rPr>
                        <a:t>O&amp;S SHIPPING LTD</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www.oands.com.mt</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Malta</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kurt@oands.com.net</a:t>
                      </a:r>
                    </a:p>
                  </a:txBody>
                  <a:tcPr marL="9525" marR="9525" marT="9525" marB="0"/>
                </a:tc>
                <a:extLst>
                  <a:ext uri="{0D108BD9-81ED-4DB2-BD59-A6C34878D82A}">
                    <a16:rowId xmlns:a16="http://schemas.microsoft.com/office/drawing/2014/main" val="578416173"/>
                  </a:ext>
                </a:extLst>
              </a:tr>
              <a:tr h="356611">
                <a:tc>
                  <a:txBody>
                    <a:bodyPr/>
                    <a:lstStyle/>
                    <a:p>
                      <a:pPr algn="l" fontAlgn="t"/>
                      <a:r>
                        <a:rPr lang="en-US" sz="1400" b="0" i="0" u="none" strike="noStrike" dirty="0">
                          <a:solidFill>
                            <a:schemeClr val="tx1">
                              <a:lumMod val="10000"/>
                            </a:schemeClr>
                          </a:solidFill>
                          <a:effectLst/>
                          <a:latin typeface="Calibri" panose="020F0502020204030204" pitchFamily="34" charset="0"/>
                        </a:rPr>
                        <a:t>DT MULTIMEDIA BV</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info@d-tt.nl</a:t>
                      </a:r>
                    </a:p>
                  </a:txBody>
                  <a:tcPr marL="9525" marR="9525" marT="9525" marB="0"/>
                </a:tc>
                <a:tc>
                  <a:txBody>
                    <a:bodyPr/>
                    <a:lstStyle/>
                    <a:p>
                      <a:pPr algn="l" fontAlgn="t"/>
                      <a:r>
                        <a:rPr lang="en-US" sz="1400" b="0" i="0" u="none" strike="noStrike" dirty="0">
                          <a:solidFill>
                            <a:schemeClr val="tx1">
                              <a:lumMod val="10000"/>
                            </a:schemeClr>
                          </a:solidFill>
                          <a:effectLst/>
                          <a:latin typeface="Calibri" panose="020F0502020204030204" pitchFamily="34" charset="0"/>
                        </a:rPr>
                        <a:t>Netherlands</a:t>
                      </a:r>
                    </a:p>
                  </a:txBody>
                  <a:tcPr marL="9525" marR="9525" marT="9525" marB="0"/>
                </a:tc>
                <a:tc>
                  <a:txBody>
                    <a:bodyPr/>
                    <a:lstStyle/>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3518746119"/>
                  </a:ext>
                </a:extLst>
              </a:tr>
              <a:tr h="356611">
                <a:tc>
                  <a:txBody>
                    <a:bodyPr/>
                    <a:lstStyle/>
                    <a:p>
                      <a:pPr algn="l" fontAlgn="t"/>
                      <a:r>
                        <a:rPr lang="en-US" sz="1400" b="0" i="0" u="none" strike="noStrike" dirty="0" err="1" smtClean="0">
                          <a:solidFill>
                            <a:schemeClr val="tx1">
                              <a:lumMod val="10000"/>
                            </a:schemeClr>
                          </a:solidFill>
                          <a:effectLst/>
                          <a:latin typeface="Calibri" panose="020F0502020204030204" pitchFamily="34" charset="0"/>
                        </a:rPr>
                        <a:t>Eurodesk</a:t>
                      </a:r>
                      <a:r>
                        <a:rPr lang="en-US" sz="1400" b="0" i="0" u="none" strike="noStrike" dirty="0" smtClean="0">
                          <a:solidFill>
                            <a:schemeClr val="tx1">
                              <a:lumMod val="10000"/>
                            </a:schemeClr>
                          </a:solidFill>
                          <a:effectLst/>
                          <a:latin typeface="Calibri" panose="020F0502020204030204" pitchFamily="34" charset="0"/>
                        </a:rPr>
                        <a:t> OPPORTUNITY Finder</a:t>
                      </a:r>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r>
                        <a:rPr lang="en-US" sz="1400" b="0" i="0" u="none" strike="noStrike" dirty="0" smtClean="0">
                          <a:solidFill>
                            <a:schemeClr val="tx1">
                              <a:lumMod val="10000"/>
                            </a:schemeClr>
                          </a:solidFill>
                          <a:effectLst/>
                          <a:latin typeface="Calibri" panose="020F0502020204030204" pitchFamily="34" charset="0"/>
                          <a:hlinkClick r:id="rId2"/>
                        </a:rPr>
                        <a:t>https://programmes.eurodesk.eu/internships</a:t>
                      </a:r>
                      <a:endParaRPr lang="el-GR" sz="1400" b="0" i="0" u="none" strike="noStrike" dirty="0" smtClean="0">
                        <a:solidFill>
                          <a:schemeClr val="tx1">
                            <a:lumMod val="10000"/>
                          </a:schemeClr>
                        </a:solidFill>
                        <a:effectLst/>
                        <a:latin typeface="Calibri" panose="020F0502020204030204" pitchFamily="34" charset="0"/>
                      </a:endParaRPr>
                    </a:p>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tc>
                  <a:txBody>
                    <a:bodyPr/>
                    <a:lstStyle/>
                    <a:p>
                      <a:pPr algn="l" fontAlgn="t"/>
                      <a:endParaRPr lang="en-US" sz="1400" b="0" i="0" u="none" strike="noStrike" dirty="0">
                        <a:solidFill>
                          <a:schemeClr val="tx1">
                            <a:lumMod val="10000"/>
                          </a:schemeClr>
                        </a:solidFill>
                        <a:effectLst/>
                        <a:latin typeface="Calibri" panose="020F0502020204030204" pitchFamily="34" charset="0"/>
                      </a:endParaRPr>
                    </a:p>
                  </a:txBody>
                  <a:tcPr marL="9525" marR="9525" marT="9525" marB="0"/>
                </a:tc>
                <a:extLst>
                  <a:ext uri="{0D108BD9-81ED-4DB2-BD59-A6C34878D82A}">
                    <a16:rowId xmlns:a16="http://schemas.microsoft.com/office/drawing/2014/main" val="771912774"/>
                  </a:ext>
                </a:extLst>
              </a:tr>
            </a:tbl>
          </a:graphicData>
        </a:graphic>
      </p:graphicFrame>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148530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Χρήσιμα </a:t>
            </a:r>
            <a:r>
              <a:rPr lang="en-US" sz="2800" dirty="0" smtClean="0"/>
              <a:t>Tips </a:t>
            </a:r>
            <a:endParaRPr lang="el-GR" sz="2800" dirty="0"/>
          </a:p>
        </p:txBody>
      </p:sp>
      <p:sp>
        <p:nvSpPr>
          <p:cNvPr id="3" name="Content Placeholder 2"/>
          <p:cNvSpPr>
            <a:spLocks noGrp="1"/>
          </p:cNvSpPr>
          <p:nvPr>
            <p:ph idx="1"/>
          </p:nvPr>
        </p:nvSpPr>
        <p:spPr/>
        <p:txBody>
          <a:bodyPr>
            <a:normAutofit/>
          </a:bodyPr>
          <a:lstStyle/>
          <a:p>
            <a:r>
              <a:rPr lang="el-GR" sz="2400" dirty="0" smtClean="0">
                <a:latin typeface="Calibri" panose="020F0502020204030204" pitchFamily="34" charset="0"/>
              </a:rPr>
              <a:t>Ενημερώνομαι τακτικά από τις ανακοινώσεις στην ιστοσελίδα του Πανεπιστημίου.</a:t>
            </a:r>
          </a:p>
          <a:p>
            <a:r>
              <a:rPr lang="el-GR" sz="2400" dirty="0" smtClean="0">
                <a:latin typeface="Calibri" panose="020F0502020204030204" pitchFamily="34" charset="0"/>
              </a:rPr>
              <a:t>Βρίσκομαι σε επικοινωνία με το Γραφείο Διεθνών και Δημοσίων Σχέσεων για να με βοηθήσει και να μου λύσει τις απορίες.</a:t>
            </a:r>
          </a:p>
          <a:p>
            <a:r>
              <a:rPr lang="el-GR" sz="2400" dirty="0" smtClean="0">
                <a:latin typeface="Calibri" panose="020F0502020204030204" pitchFamily="34" charset="0"/>
              </a:rPr>
              <a:t>Παρακολουθώ τις ημερομηνίες και επικοινωνώ με το Γραφείο Διεθνών και Δημοσίων Σχέσεων τουλάχιστον δύο μήνες πριν την έναρξη της κινητικότητας μου για τα χαρτιά που πρέπει να καταθέσω.</a:t>
            </a:r>
            <a:endParaRPr lang="el-GR" sz="24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86769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42555" y="728133"/>
            <a:ext cx="8825658" cy="2677648"/>
          </a:xfrm>
        </p:spPr>
        <p:txBody>
          <a:bodyPr/>
          <a:lstStyle/>
          <a:p>
            <a:r>
              <a:rPr lang="el-GR" dirty="0" smtClean="0">
                <a:latin typeface="Calibri" panose="020F0502020204030204" pitchFamily="34" charset="0"/>
              </a:rPr>
              <a:t>ΕΡΩΤΗΣΕΙΣ ???</a:t>
            </a:r>
            <a:endParaRPr lang="el-GR" dirty="0">
              <a:latin typeface="Calibri" panose="020F0502020204030204" pitchFamily="34" charset="0"/>
            </a:endParaRPr>
          </a:p>
        </p:txBody>
      </p:sp>
      <p:sp>
        <p:nvSpPr>
          <p:cNvPr id="5" name="Subtitle 4"/>
          <p:cNvSpPr>
            <a:spLocks noGrp="1"/>
          </p:cNvSpPr>
          <p:nvPr>
            <p:ph type="subTitle" idx="1"/>
          </p:nvPr>
        </p:nvSpPr>
        <p:spPr>
          <a:xfrm>
            <a:off x="1853455" y="4866280"/>
            <a:ext cx="8825658" cy="277220"/>
          </a:xfrm>
        </p:spPr>
        <p:txBody>
          <a:bodyPr>
            <a:normAutofit fontScale="32500" lnSpcReduction="20000"/>
          </a:bodyPr>
          <a:lstStyle/>
          <a:p>
            <a:endParaRPr lang="el-GR" dirty="0" smtClean="0"/>
          </a:p>
          <a:p>
            <a:endParaRPr lang="el-GR" dirty="0"/>
          </a:p>
        </p:txBody>
      </p:sp>
    </p:spTree>
    <p:extLst>
      <p:ext uri="{BB962C8B-B14F-4D97-AF65-F5344CB8AC3E}">
        <p14:creationId xmlns:p14="http://schemas.microsoft.com/office/powerpoint/2010/main" val="68522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52876" y="1892300"/>
            <a:ext cx="8825658" cy="2677648"/>
          </a:xfrm>
        </p:spPr>
        <p:txBody>
          <a:bodyPr/>
          <a:lstStyle/>
          <a:p>
            <a:r>
              <a:rPr lang="el-GR" sz="5400" dirty="0" smtClean="0">
                <a:latin typeface="Calibri" panose="020F0502020204030204" pitchFamily="34" charset="0"/>
              </a:rPr>
              <a:t>ΕΥΧΑΡΙΣΤΟΥΜΕ ΠΟΛΥ ΓΙΑ ΤΗΝ ΠΡΟΣΟΧΗ ΣΑΣ…</a:t>
            </a:r>
            <a:endParaRPr lang="el-GR" sz="5400" dirty="0">
              <a:latin typeface="Calibri" panose="020F0502020204030204" pitchFamily="34" charset="0"/>
            </a:endParaRPr>
          </a:p>
        </p:txBody>
      </p:sp>
      <p:sp>
        <p:nvSpPr>
          <p:cNvPr id="5" name="Subtitle 4"/>
          <p:cNvSpPr>
            <a:spLocks noGrp="1"/>
          </p:cNvSpPr>
          <p:nvPr>
            <p:ph type="subTitle" idx="1"/>
          </p:nvPr>
        </p:nvSpPr>
        <p:spPr/>
        <p:txBody>
          <a:bodyPr/>
          <a:lstStyle/>
          <a:p>
            <a:endParaRPr lang="el-GR" dirty="0" smtClean="0"/>
          </a:p>
          <a:p>
            <a:endParaRPr lang="el-GR" dirty="0"/>
          </a:p>
        </p:txBody>
      </p:sp>
    </p:spTree>
    <p:extLst>
      <p:ext uri="{BB962C8B-B14F-4D97-AF65-F5344CB8AC3E}">
        <p14:creationId xmlns:p14="http://schemas.microsoft.com/office/powerpoint/2010/main" val="306047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9204452" cy="1280668"/>
          </a:xfrm>
        </p:spPr>
        <p:txBody>
          <a:bodyPr>
            <a:normAutofit/>
          </a:bodyPr>
          <a:lstStyle/>
          <a:p>
            <a:r>
              <a:rPr lang="el-GR" sz="2800" dirty="0" smtClean="0"/>
              <a:t>Γιατί να επιλέξω το πρόγραμμα </a:t>
            </a:r>
            <a:r>
              <a:rPr lang="en-US" sz="2800" dirty="0"/>
              <a:t>E</a:t>
            </a:r>
            <a:r>
              <a:rPr lang="en-US" sz="2800" dirty="0" smtClean="0"/>
              <a:t>rasmus </a:t>
            </a:r>
            <a:r>
              <a:rPr lang="el-GR" sz="2800" dirty="0" smtClean="0"/>
              <a:t>για την πρακτική μου άσκηση </a:t>
            </a:r>
            <a:r>
              <a:rPr lang="en-US" sz="2800" dirty="0" smtClean="0"/>
              <a:t>;</a:t>
            </a:r>
            <a:endParaRPr lang="el-GR" sz="2800" dirty="0"/>
          </a:p>
        </p:txBody>
      </p:sp>
      <p:sp>
        <p:nvSpPr>
          <p:cNvPr id="3" name="Content Placeholder 2"/>
          <p:cNvSpPr>
            <a:spLocks noGrp="1"/>
          </p:cNvSpPr>
          <p:nvPr>
            <p:ph idx="1"/>
          </p:nvPr>
        </p:nvSpPr>
        <p:spPr>
          <a:xfrm>
            <a:off x="1069848" y="2705100"/>
            <a:ext cx="10058400" cy="3467100"/>
          </a:xfrm>
        </p:spPr>
        <p:txBody>
          <a:bodyPr>
            <a:normAutofit/>
          </a:bodyPr>
          <a:lstStyle/>
          <a:p>
            <a:r>
              <a:rPr lang="el-GR" sz="2400" dirty="0">
                <a:solidFill>
                  <a:srgbClr val="666666"/>
                </a:solidFill>
                <a:latin typeface="Calibri" panose="020F0502020204030204" pitchFamily="34" charset="0"/>
              </a:rPr>
              <a:t>Ακόμη </a:t>
            </a:r>
            <a:r>
              <a:rPr lang="el-GR" sz="2400" b="1" dirty="0">
                <a:solidFill>
                  <a:srgbClr val="666666"/>
                </a:solidFill>
                <a:latin typeface="Calibri" panose="020F0502020204030204" pitchFamily="34" charset="0"/>
              </a:rPr>
              <a:t>και αν η Πρακτική Άσκηση δεν είναι υποχρεωτική </a:t>
            </a:r>
            <a:r>
              <a:rPr lang="el-GR" sz="2400" dirty="0">
                <a:solidFill>
                  <a:srgbClr val="666666"/>
                </a:solidFill>
                <a:latin typeface="Calibri" panose="020F0502020204030204" pitchFamily="34" charset="0"/>
              </a:rPr>
              <a:t>στο πρόγραμμα σπουδών, σου δίνεται η ευκαιρία να ζήσεις στο Εξωτερικό, να κάνεις νέους φίλους, να γνωρίσεις διαφορετικούς πολιτισμούς, να μάθεις μία ξένη γλώσσα, αλλά και να δημιουργήσεις νέες προοπτικές για τη συνέχεια των σπουδών σου και την επαγγελματική σου εξέλιξη.</a:t>
            </a:r>
            <a:endParaRPr lang="el-GR" sz="24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91223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648" y="541120"/>
            <a:ext cx="10058400" cy="1483868"/>
          </a:xfrm>
        </p:spPr>
        <p:txBody>
          <a:bodyPr>
            <a:normAutofit/>
          </a:bodyPr>
          <a:lstStyle/>
          <a:p>
            <a:r>
              <a:rPr lang="el-GR" sz="2800" dirty="0" smtClean="0"/>
              <a:t>Πότε και πόσο μπορώ να μετακινηθώ με το Πρόγραμμα </a:t>
            </a:r>
            <a:r>
              <a:rPr lang="en-US" sz="2800" dirty="0" smtClean="0"/>
              <a:t>Erasmus ; </a:t>
            </a:r>
            <a:endParaRPr lang="el-GR" sz="2800" dirty="0"/>
          </a:p>
        </p:txBody>
      </p:sp>
      <p:sp>
        <p:nvSpPr>
          <p:cNvPr id="3" name="Content Placeholder 2"/>
          <p:cNvSpPr>
            <a:spLocks noGrp="1"/>
          </p:cNvSpPr>
          <p:nvPr>
            <p:ph idx="1"/>
          </p:nvPr>
        </p:nvSpPr>
        <p:spPr>
          <a:xfrm>
            <a:off x="1069848" y="2463800"/>
            <a:ext cx="10058400" cy="3708400"/>
          </a:xfrm>
        </p:spPr>
        <p:txBody>
          <a:bodyPr/>
          <a:lstStyle/>
          <a:p>
            <a:r>
              <a:rPr lang="el-GR" sz="2400" dirty="0" smtClean="0">
                <a:latin typeface="Calibri" panose="020F0502020204030204" pitchFamily="34" charset="0"/>
              </a:rPr>
              <a:t>Με το Πρόγραμμα </a:t>
            </a:r>
            <a:r>
              <a:rPr lang="en-US" sz="2400" dirty="0" smtClean="0">
                <a:latin typeface="Calibri" panose="020F0502020204030204" pitchFamily="34" charset="0"/>
              </a:rPr>
              <a:t>Erasmus </a:t>
            </a:r>
            <a:r>
              <a:rPr lang="el-GR" sz="2400" dirty="0" smtClean="0">
                <a:latin typeface="Calibri" panose="020F0502020204030204" pitchFamily="34" charset="0"/>
              </a:rPr>
              <a:t>μπορώ να μετακινηθώ οποιοδήποτε χρονικό διάστημα μέσα στο έτος από 2 έως 6 μήνες</a:t>
            </a:r>
            <a:r>
              <a:rPr lang="el-GR" sz="2400" dirty="0" smtClean="0"/>
              <a:t>. </a:t>
            </a:r>
          </a:p>
          <a:p>
            <a:r>
              <a:rPr lang="el-GR" sz="2400" dirty="0" smtClean="0">
                <a:latin typeface="Calibri" panose="020F0502020204030204" pitchFamily="34" charset="0"/>
              </a:rPr>
              <a:t>Μπορώ να μετακινηθώ όσο είμαι φοιτητής αλλά και ως πρόσφατος απόφοιτος εφ’ όσον έχω κάνει την αίτηση μου </a:t>
            </a:r>
            <a:r>
              <a:rPr lang="el-GR" sz="2400" b="1" u="sng" dirty="0" smtClean="0">
                <a:latin typeface="Calibri" panose="020F0502020204030204" pitchFamily="34" charset="0"/>
              </a:rPr>
              <a:t>όσο έχω ακόμα την φοιτητική μου ιδιότητα.</a:t>
            </a:r>
          </a:p>
          <a:p>
            <a:pPr marL="0" indent="0">
              <a:buNone/>
            </a:pPr>
            <a:endParaRPr lang="el-GR"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9285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154" y="910168"/>
            <a:ext cx="8761413" cy="706964"/>
          </a:xfrm>
        </p:spPr>
        <p:txBody>
          <a:bodyPr/>
          <a:lstStyle/>
          <a:p>
            <a:r>
              <a:rPr lang="el-GR" sz="2800" dirty="0" smtClean="0"/>
              <a:t>Ποιοι είναι επιλέξιμοι Φορείς για Πρακτική Άσκηση</a:t>
            </a:r>
            <a:r>
              <a:rPr lang="en-US" sz="2800" dirty="0" smtClean="0"/>
              <a:t>;</a:t>
            </a:r>
            <a:endParaRPr lang="el-GR" sz="2800" dirty="0"/>
          </a:p>
        </p:txBody>
      </p:sp>
      <p:sp>
        <p:nvSpPr>
          <p:cNvPr id="3" name="Content Placeholder 2"/>
          <p:cNvSpPr>
            <a:spLocks noGrp="1"/>
          </p:cNvSpPr>
          <p:nvPr>
            <p:ph idx="1"/>
          </p:nvPr>
        </p:nvSpPr>
        <p:spPr>
          <a:xfrm>
            <a:off x="1154954" y="2413000"/>
            <a:ext cx="8825659" cy="3416300"/>
          </a:xfrm>
        </p:spPr>
        <p:txBody>
          <a:bodyPr>
            <a:noAutofit/>
          </a:bodyPr>
          <a:lstStyle/>
          <a:p>
            <a:r>
              <a:rPr lang="el-GR" sz="2400" dirty="0">
                <a:latin typeface="Calibri" panose="020F0502020204030204" pitchFamily="34" charset="0"/>
              </a:rPr>
              <a:t>Πρακτική άσκηση μπορείτε να κάνετε σε όλες τις χώρες της Ευρωπαϊκής Ένωσης καθώς και στις χώρες του </a:t>
            </a:r>
            <a:r>
              <a:rPr lang="el-GR" sz="2400" dirty="0" smtClean="0">
                <a:latin typeface="Calibri" panose="020F0502020204030204" pitchFamily="34" charset="0"/>
              </a:rPr>
              <a:t>ΕΟΧ: Ισλανδία </a:t>
            </a:r>
            <a:r>
              <a:rPr lang="el-GR" sz="2400" dirty="0">
                <a:latin typeface="Calibri" panose="020F0502020204030204" pitchFamily="34" charset="0"/>
              </a:rPr>
              <a:t>(IS), </a:t>
            </a:r>
            <a:r>
              <a:rPr lang="el-GR" sz="2400" dirty="0" err="1">
                <a:latin typeface="Calibri" panose="020F0502020204030204" pitchFamily="34" charset="0"/>
              </a:rPr>
              <a:t>Λίχτενσταιν</a:t>
            </a:r>
            <a:r>
              <a:rPr lang="el-GR" sz="2400" dirty="0">
                <a:latin typeface="Calibri" panose="020F0502020204030204" pitchFamily="34" charset="0"/>
              </a:rPr>
              <a:t> (LI), Νορβηγία (NO), </a:t>
            </a:r>
            <a:r>
              <a:rPr lang="el-GR" sz="2400" dirty="0" smtClean="0">
                <a:latin typeface="Calibri" panose="020F0502020204030204" pitchFamily="34" charset="0"/>
              </a:rPr>
              <a:t>καθώς </a:t>
            </a:r>
            <a:r>
              <a:rPr lang="el-GR" sz="2400" dirty="0">
                <a:latin typeface="Calibri" panose="020F0502020204030204" pitchFamily="34" charset="0"/>
              </a:rPr>
              <a:t>και στην υπό ένταξη Τουρκία (TR) </a:t>
            </a:r>
          </a:p>
          <a:p>
            <a:r>
              <a:rPr lang="el-GR" sz="2400" dirty="0">
                <a:latin typeface="Calibri" panose="020F0502020204030204" pitchFamily="34" charset="0"/>
              </a:rPr>
              <a:t>Επιλέξιμοι Φορείς Κατάρτισης θεωρούνται κάθε μορφής επιχειρήσεις δημοσίου ή ιδιωτικού ή κοινωνικού τομέα ανεξάρτητα από το μέγεθος ή τη δραστηριότητα (π.χ. ερευνητικά κέντρα, πανεπιστήμια, εταιρείες, νοσοκομεία, βιομηχανίες κ.λπ.)</a:t>
            </a:r>
          </a:p>
          <a:p>
            <a:endParaRPr lang="el-GR" sz="2800"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97996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Υπάρχουν μη επιλέξιμοι Φορείς</a:t>
            </a:r>
            <a:r>
              <a:rPr lang="en-US" sz="2800" dirty="0" smtClean="0"/>
              <a:t>;</a:t>
            </a:r>
            <a:endParaRPr lang="el-GR" sz="2800" dirty="0"/>
          </a:p>
        </p:txBody>
      </p:sp>
      <p:sp>
        <p:nvSpPr>
          <p:cNvPr id="3" name="Content Placeholder 2"/>
          <p:cNvSpPr>
            <a:spLocks noGrp="1"/>
          </p:cNvSpPr>
          <p:nvPr>
            <p:ph idx="1"/>
          </p:nvPr>
        </p:nvSpPr>
        <p:spPr>
          <a:xfrm>
            <a:off x="1154954" y="2425700"/>
            <a:ext cx="8825659" cy="3416300"/>
          </a:xfrm>
        </p:spPr>
        <p:txBody>
          <a:bodyPr>
            <a:noAutofit/>
          </a:bodyPr>
          <a:lstStyle/>
          <a:p>
            <a:r>
              <a:rPr lang="el-GR" sz="2400" dirty="0">
                <a:latin typeface="Calibri" panose="020F0502020204030204" pitchFamily="34" charset="0"/>
              </a:rPr>
              <a:t>Οι οργανισμοί και οι άλλοι φορείς της Ευρωπαϊκής Ένωσης με βάση τον κατάλογο που διατίθεται στον παρακάτω </a:t>
            </a:r>
            <a:r>
              <a:rPr lang="el-GR" sz="2400" dirty="0" smtClean="0">
                <a:latin typeface="Calibri" panose="020F0502020204030204" pitchFamily="34" charset="0"/>
              </a:rPr>
              <a:t>σύνδεσμο:</a:t>
            </a:r>
            <a:r>
              <a:rPr lang="en-US" sz="2400" dirty="0" smtClean="0">
                <a:latin typeface="Calibri" panose="020F0502020204030204" pitchFamily="34" charset="0"/>
              </a:rPr>
              <a:t> </a:t>
            </a:r>
            <a:br>
              <a:rPr lang="en-US" sz="2400" dirty="0" smtClean="0">
                <a:latin typeface="Calibri" panose="020F0502020204030204" pitchFamily="34" charset="0"/>
              </a:rPr>
            </a:br>
            <a:r>
              <a:rPr lang="el-GR" sz="2400" dirty="0" smtClean="0">
                <a:latin typeface="Calibri" panose="020F0502020204030204" pitchFamily="34" charset="0"/>
              </a:rPr>
              <a:t>www.ec.europa.eu/institutions/index_en.htm </a:t>
            </a:r>
            <a:endParaRPr lang="el-GR" sz="2400" dirty="0">
              <a:latin typeface="Calibri" panose="020F0502020204030204" pitchFamily="34" charset="0"/>
            </a:endParaRPr>
          </a:p>
          <a:p>
            <a:endParaRPr lang="el-GR" sz="2400" dirty="0">
              <a:latin typeface="Calibri" panose="020F0502020204030204" pitchFamily="34" charset="0"/>
            </a:endParaRPr>
          </a:p>
          <a:p>
            <a:r>
              <a:rPr lang="el-GR" sz="2400" dirty="0">
                <a:latin typeface="Calibri" panose="020F0502020204030204" pitchFamily="34" charset="0"/>
              </a:rPr>
              <a:t>Οργανισμοί οι οποίοι διαχειρίζονται προγράμματα της Ε.Ε., με στόχο την αποφυγή πιθανής σύγκρουσης συμφερόντων και διπλής </a:t>
            </a:r>
            <a:r>
              <a:rPr lang="el-GR" sz="2400" dirty="0" smtClean="0">
                <a:latin typeface="Calibri" panose="020F0502020204030204" pitchFamily="34" charset="0"/>
              </a:rPr>
              <a:t>χρηματοδότησης</a:t>
            </a:r>
            <a:r>
              <a:rPr lang="en-US" sz="2800" dirty="0" smtClean="0"/>
              <a:t>.</a:t>
            </a:r>
            <a:r>
              <a:rPr lang="el-GR" sz="2800" dirty="0"/>
              <a:t/>
            </a:r>
            <a:br>
              <a:rPr lang="el-GR" sz="2800" dirty="0"/>
            </a:br>
            <a:endParaRPr lang="el-GR" sz="2800"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18732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98500"/>
            <a:ext cx="8761413" cy="982132"/>
          </a:xfrm>
        </p:spPr>
        <p:txBody>
          <a:bodyPr/>
          <a:lstStyle/>
          <a:p>
            <a:r>
              <a:rPr lang="el-GR" sz="2800" dirty="0" smtClean="0"/>
              <a:t>Πώς βρίσκω πού θα πάω για Πρακτική </a:t>
            </a:r>
            <a:r>
              <a:rPr lang="el-GR" sz="2800" dirty="0"/>
              <a:t>Ά</a:t>
            </a:r>
            <a:r>
              <a:rPr lang="el-GR" sz="2800" dirty="0" smtClean="0"/>
              <a:t>σκηση</a:t>
            </a:r>
            <a:r>
              <a:rPr lang="en-US" sz="2800" dirty="0" smtClean="0"/>
              <a:t>;</a:t>
            </a:r>
            <a:endParaRPr lang="el-GR" sz="2800" dirty="0"/>
          </a:p>
        </p:txBody>
      </p:sp>
      <p:sp>
        <p:nvSpPr>
          <p:cNvPr id="3" name="Content Placeholder 2"/>
          <p:cNvSpPr>
            <a:spLocks noGrp="1"/>
          </p:cNvSpPr>
          <p:nvPr>
            <p:ph idx="1"/>
          </p:nvPr>
        </p:nvSpPr>
        <p:spPr/>
        <p:txBody>
          <a:bodyPr>
            <a:normAutofit/>
          </a:bodyPr>
          <a:lstStyle/>
          <a:p>
            <a:r>
              <a:rPr lang="el-GR" sz="2400" dirty="0" smtClean="0">
                <a:latin typeface="Calibri" panose="020F0502020204030204" pitchFamily="34" charset="0"/>
              </a:rPr>
              <a:t>Αρχικά επιλέγω  την χώρα που με ενδιαφέρει να πραγματοποιήσω την Πρακτική μου Άσκηση η οποία βρίσκεται εντός Ευρωπαϊκής Ένωσης.</a:t>
            </a:r>
          </a:p>
          <a:p>
            <a:r>
              <a:rPr lang="el-GR" sz="2400" dirty="0" smtClean="0">
                <a:latin typeface="Calibri" panose="020F0502020204030204" pitchFamily="34" charset="0"/>
              </a:rPr>
              <a:t>Έπειτα ψάχνω φορείς, συναφείς με το αντικείμενο των σπουδών μου, με τους οποίους έρχομαι σε επικοινωνία και τους ενημερώνω ότι ενδιαφέρομαι να πραγματοποιήσω Πρακτική Άσκηση μέσω του Προγράμματος </a:t>
            </a:r>
            <a:r>
              <a:rPr lang="en-US" sz="2400" dirty="0" smtClean="0">
                <a:latin typeface="Calibri" panose="020F0502020204030204" pitchFamily="34" charset="0"/>
              </a:rPr>
              <a:t>Erasmus +</a:t>
            </a:r>
            <a:r>
              <a:rPr lang="el-GR" sz="2400" dirty="0" smtClean="0">
                <a:latin typeface="Calibri" panose="020F0502020204030204" pitchFamily="34" charset="0"/>
              </a:rPr>
              <a:t> .</a:t>
            </a:r>
          </a:p>
          <a:p>
            <a:r>
              <a:rPr lang="el-GR" sz="2400" dirty="0" smtClean="0">
                <a:latin typeface="Calibri" panose="020F0502020204030204" pitchFamily="34" charset="0"/>
              </a:rPr>
              <a:t>Τον φορέα λοιπόν που θα επιλέξω να κάνω την Πρακτική μου Άσκηση τον βρίσκω και τον επιλέγω </a:t>
            </a:r>
            <a:r>
              <a:rPr lang="el-GR" sz="2400" b="1" i="1" u="sng" dirty="0" smtClean="0">
                <a:latin typeface="Calibri" panose="020F0502020204030204" pitchFamily="34" charset="0"/>
              </a:rPr>
              <a:t>ΜΟΝΟΣ ΜΟΥ. </a:t>
            </a:r>
            <a:endParaRPr lang="el-GR" sz="2400" b="1" i="1" u="sng"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390249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845" y="396471"/>
            <a:ext cx="7493000" cy="495300"/>
          </a:xfrm>
        </p:spPr>
        <p:txBody>
          <a:bodyPr>
            <a:noAutofit/>
          </a:bodyPr>
          <a:lstStyle/>
          <a:p>
            <a:r>
              <a:rPr lang="el-GR" sz="2800" dirty="0" smtClean="0"/>
              <a:t>Πώς ψάχνω σωστά τον Φορέα που θα με φιλοξενήσει για την Πρακτική μου Άσκηση</a:t>
            </a:r>
            <a:r>
              <a:rPr lang="en-US" sz="2800" dirty="0" smtClean="0"/>
              <a:t>;</a:t>
            </a:r>
            <a:endParaRPr lang="el-GR" sz="2800" dirty="0"/>
          </a:p>
        </p:txBody>
      </p:sp>
      <p:sp>
        <p:nvSpPr>
          <p:cNvPr id="3" name="Content Placeholder 2"/>
          <p:cNvSpPr>
            <a:spLocks noGrp="1"/>
          </p:cNvSpPr>
          <p:nvPr>
            <p:ph idx="1"/>
          </p:nvPr>
        </p:nvSpPr>
        <p:spPr>
          <a:xfrm>
            <a:off x="1729047" y="1271847"/>
            <a:ext cx="8359633" cy="5120640"/>
          </a:xfrm>
        </p:spPr>
        <p:txBody>
          <a:bodyPr>
            <a:noAutofit/>
          </a:bodyPr>
          <a:lstStyle/>
          <a:p>
            <a:r>
              <a:rPr lang="el-GR" sz="2400" dirty="0">
                <a:solidFill>
                  <a:schemeClr val="tx1">
                    <a:lumMod val="10000"/>
                  </a:schemeClr>
                </a:solidFill>
                <a:latin typeface="Calibri" panose="020F0502020204030204" pitchFamily="34" charset="0"/>
              </a:rPr>
              <a:t>Για την αναζήτηση φορέα </a:t>
            </a:r>
            <a:r>
              <a:rPr lang="el-GR" sz="2400" dirty="0" smtClean="0">
                <a:solidFill>
                  <a:schemeClr val="tx1">
                    <a:lumMod val="10000"/>
                  </a:schemeClr>
                </a:solidFill>
                <a:latin typeface="Calibri" panose="020F0502020204030204" pitchFamily="34" charset="0"/>
              </a:rPr>
              <a:t>συμβουλεύομαι τους </a:t>
            </a:r>
            <a:r>
              <a:rPr lang="el-GR" sz="2400" dirty="0">
                <a:solidFill>
                  <a:schemeClr val="tx1">
                    <a:lumMod val="10000"/>
                  </a:schemeClr>
                </a:solidFill>
                <a:latin typeface="Calibri" panose="020F0502020204030204" pitchFamily="34" charset="0"/>
              </a:rPr>
              <a:t>καθηγητές  </a:t>
            </a:r>
            <a:r>
              <a:rPr lang="el-GR" sz="2400" dirty="0" smtClean="0">
                <a:solidFill>
                  <a:schemeClr val="tx1">
                    <a:lumMod val="10000"/>
                  </a:schemeClr>
                </a:solidFill>
                <a:latin typeface="Calibri" panose="020F0502020204030204" pitchFamily="34" charset="0"/>
              </a:rPr>
              <a:t>μου, </a:t>
            </a:r>
            <a:r>
              <a:rPr lang="el-GR" sz="2400" dirty="0">
                <a:solidFill>
                  <a:schemeClr val="tx1">
                    <a:lumMod val="10000"/>
                  </a:schemeClr>
                </a:solidFill>
                <a:latin typeface="Calibri" panose="020F0502020204030204" pitchFamily="34" charset="0"/>
              </a:rPr>
              <a:t>και τα ενημερωτικά φυλλάδια που βρίσκονται έξω από το γραφείο διεθνών σχέσεων στον 4 όροφο και την ιστοσελίδα του τμήματος Διεθνών Σχέσεων .</a:t>
            </a:r>
          </a:p>
          <a:p>
            <a:r>
              <a:rPr lang="el-GR" sz="2400" dirty="0">
                <a:solidFill>
                  <a:schemeClr val="tx1">
                    <a:lumMod val="10000"/>
                  </a:schemeClr>
                </a:solidFill>
                <a:latin typeface="Calibri" panose="020F0502020204030204" pitchFamily="34" charset="0"/>
              </a:rPr>
              <a:t> Κυρίως όμως, η αναζήτηση φορέα βασίζεται στην προσωπική </a:t>
            </a:r>
            <a:r>
              <a:rPr lang="el-GR" sz="2400" dirty="0" smtClean="0">
                <a:solidFill>
                  <a:schemeClr val="tx1">
                    <a:lumMod val="10000"/>
                  </a:schemeClr>
                </a:solidFill>
                <a:latin typeface="Calibri" panose="020F0502020204030204" pitchFamily="34" charset="0"/>
              </a:rPr>
              <a:t>μου έρευνα στο </a:t>
            </a:r>
            <a:r>
              <a:rPr lang="el-GR" sz="2400" dirty="0">
                <a:solidFill>
                  <a:schemeClr val="tx1">
                    <a:lumMod val="10000"/>
                  </a:schemeClr>
                </a:solidFill>
                <a:latin typeface="Calibri" panose="020F0502020204030204" pitchFamily="34" charset="0"/>
              </a:rPr>
              <a:t>διαδίκτυο.</a:t>
            </a:r>
          </a:p>
          <a:p>
            <a:r>
              <a:rPr lang="el-GR" sz="2400" dirty="0" smtClean="0">
                <a:solidFill>
                  <a:schemeClr val="tx1">
                    <a:lumMod val="10000"/>
                  </a:schemeClr>
                </a:solidFill>
                <a:latin typeface="Calibri" panose="020F0502020204030204" pitchFamily="34" charset="0"/>
              </a:rPr>
              <a:t>Στέλνω στους </a:t>
            </a:r>
            <a:r>
              <a:rPr lang="el-GR" sz="2400" dirty="0">
                <a:solidFill>
                  <a:schemeClr val="tx1">
                    <a:lumMod val="10000"/>
                  </a:schemeClr>
                </a:solidFill>
                <a:latin typeface="Calibri" panose="020F0502020204030204" pitchFamily="34" charset="0"/>
              </a:rPr>
              <a:t>φορείς που </a:t>
            </a:r>
            <a:r>
              <a:rPr lang="el-GR" sz="2400" dirty="0" smtClean="0">
                <a:solidFill>
                  <a:schemeClr val="tx1">
                    <a:lumMod val="10000"/>
                  </a:schemeClr>
                </a:solidFill>
                <a:latin typeface="Calibri" panose="020F0502020204030204" pitchFamily="34" charset="0"/>
              </a:rPr>
              <a:t>επιθυμώ </a:t>
            </a:r>
            <a:r>
              <a:rPr lang="el-GR" sz="2400" dirty="0">
                <a:solidFill>
                  <a:schemeClr val="tx1">
                    <a:lumMod val="10000"/>
                  </a:schemeClr>
                </a:solidFill>
                <a:latin typeface="Calibri" panose="020F0502020204030204" pitchFamily="34" charset="0"/>
              </a:rPr>
              <a:t>να </a:t>
            </a:r>
            <a:r>
              <a:rPr lang="el-GR" sz="2400" dirty="0" smtClean="0">
                <a:solidFill>
                  <a:schemeClr val="tx1">
                    <a:lumMod val="10000"/>
                  </a:schemeClr>
                </a:solidFill>
                <a:latin typeface="Calibri" panose="020F0502020204030204" pitchFamily="34" charset="0"/>
              </a:rPr>
              <a:t>εργαστώ </a:t>
            </a:r>
            <a:r>
              <a:rPr lang="el-GR" sz="2400" dirty="0">
                <a:solidFill>
                  <a:schemeClr val="tx1">
                    <a:lumMod val="10000"/>
                  </a:schemeClr>
                </a:solidFill>
                <a:latin typeface="Calibri" panose="020F0502020204030204" pitchFamily="34" charset="0"/>
              </a:rPr>
              <a:t>ένα σύντομο βιογραφικό σημείωμα στο οποίο </a:t>
            </a:r>
            <a:r>
              <a:rPr lang="el-GR" sz="2400" dirty="0" smtClean="0">
                <a:solidFill>
                  <a:schemeClr val="tx1">
                    <a:lumMod val="10000"/>
                  </a:schemeClr>
                </a:solidFill>
                <a:latin typeface="Calibri" panose="020F0502020204030204" pitchFamily="34" charset="0"/>
              </a:rPr>
              <a:t>περιγράφω </a:t>
            </a:r>
            <a:r>
              <a:rPr lang="el-GR" sz="2400" dirty="0">
                <a:solidFill>
                  <a:schemeClr val="tx1">
                    <a:lumMod val="10000"/>
                  </a:schemeClr>
                </a:solidFill>
                <a:latin typeface="Calibri" panose="020F0502020204030204" pitchFamily="34" charset="0"/>
              </a:rPr>
              <a:t>το αντικείμενο </a:t>
            </a:r>
            <a:r>
              <a:rPr lang="el-GR" sz="2400" dirty="0" smtClean="0">
                <a:solidFill>
                  <a:schemeClr val="tx1">
                    <a:lumMod val="10000"/>
                  </a:schemeClr>
                </a:solidFill>
                <a:latin typeface="Calibri" panose="020F0502020204030204" pitchFamily="34" charset="0"/>
              </a:rPr>
              <a:t>μου </a:t>
            </a:r>
            <a:r>
              <a:rPr lang="el-GR" sz="2400" dirty="0">
                <a:solidFill>
                  <a:schemeClr val="tx1">
                    <a:lumMod val="10000"/>
                  </a:schemeClr>
                </a:solidFill>
                <a:latin typeface="Calibri" panose="020F0502020204030204" pitchFamily="34" charset="0"/>
              </a:rPr>
              <a:t>και </a:t>
            </a:r>
            <a:r>
              <a:rPr lang="el-GR" sz="2400" dirty="0" smtClean="0">
                <a:solidFill>
                  <a:schemeClr val="tx1">
                    <a:lumMod val="10000"/>
                  </a:schemeClr>
                </a:solidFill>
                <a:latin typeface="Calibri" panose="020F0502020204030204" pitchFamily="34" charset="0"/>
              </a:rPr>
              <a:t>ζητάω </a:t>
            </a:r>
            <a:r>
              <a:rPr lang="el-GR" sz="2400" dirty="0">
                <a:solidFill>
                  <a:schemeClr val="tx1">
                    <a:lumMod val="10000"/>
                  </a:schemeClr>
                </a:solidFill>
                <a:latin typeface="Calibri" panose="020F0502020204030204" pitchFamily="34" charset="0"/>
              </a:rPr>
              <a:t>να </a:t>
            </a:r>
            <a:r>
              <a:rPr lang="el-GR" sz="2400" dirty="0" smtClean="0">
                <a:solidFill>
                  <a:schemeClr val="tx1">
                    <a:lumMod val="10000"/>
                  </a:schemeClr>
                </a:solidFill>
                <a:latin typeface="Calibri" panose="020F0502020204030204" pitchFamily="34" charset="0"/>
              </a:rPr>
              <a:t>γίνω </a:t>
            </a:r>
            <a:r>
              <a:rPr lang="el-GR" sz="2400" dirty="0">
                <a:solidFill>
                  <a:schemeClr val="tx1">
                    <a:lumMod val="10000"/>
                  </a:schemeClr>
                </a:solidFill>
                <a:latin typeface="Calibri" panose="020F0502020204030204" pitchFamily="34" charset="0"/>
              </a:rPr>
              <a:t>δεκτός για πρακτική άσκηση μέσω του προγράμματος Erasmus </a:t>
            </a:r>
            <a:r>
              <a:rPr lang="el-GR" sz="2400" dirty="0" err="1">
                <a:solidFill>
                  <a:schemeClr val="tx1">
                    <a:lumMod val="10000"/>
                  </a:schemeClr>
                </a:solidFill>
                <a:latin typeface="Calibri" panose="020F0502020204030204" pitchFamily="34" charset="0"/>
              </a:rPr>
              <a:t>Placement</a:t>
            </a:r>
            <a:r>
              <a:rPr lang="el-GR" sz="2400" dirty="0">
                <a:solidFill>
                  <a:schemeClr val="tx1">
                    <a:lumMod val="10000"/>
                  </a:schemeClr>
                </a:solidFill>
                <a:latin typeface="Calibri" panose="020F0502020204030204" pitchFamily="34" charset="0"/>
              </a:rPr>
              <a:t>.</a:t>
            </a:r>
          </a:p>
          <a:p>
            <a:r>
              <a:rPr lang="el-GR" sz="2400" dirty="0">
                <a:solidFill>
                  <a:schemeClr val="tx1">
                    <a:lumMod val="10000"/>
                  </a:schemeClr>
                </a:solidFill>
                <a:latin typeface="Calibri" panose="020F0502020204030204" pitchFamily="34" charset="0"/>
              </a:rPr>
              <a:t>Σε περίπτωση που ο φορέας είναι πανεπιστημιακό ίδρυμα ή ερευνητικό </a:t>
            </a:r>
            <a:r>
              <a:rPr lang="el-GR" sz="2400" dirty="0" smtClean="0">
                <a:solidFill>
                  <a:schemeClr val="tx1">
                    <a:lumMod val="10000"/>
                  </a:schemeClr>
                </a:solidFill>
                <a:latin typeface="Calibri" panose="020F0502020204030204" pitchFamily="34" charset="0"/>
              </a:rPr>
              <a:t>κέντρο οφείλω </a:t>
            </a:r>
            <a:r>
              <a:rPr lang="el-GR" sz="2400" dirty="0">
                <a:solidFill>
                  <a:schemeClr val="tx1">
                    <a:lumMod val="10000"/>
                  </a:schemeClr>
                </a:solidFill>
                <a:latin typeface="Calibri" panose="020F0502020204030204" pitchFamily="34" charset="0"/>
              </a:rPr>
              <a:t>να </a:t>
            </a:r>
            <a:r>
              <a:rPr lang="el-GR" sz="2400" dirty="0" smtClean="0">
                <a:solidFill>
                  <a:schemeClr val="tx1">
                    <a:lumMod val="10000"/>
                  </a:schemeClr>
                </a:solidFill>
                <a:latin typeface="Calibri" panose="020F0502020204030204" pitchFamily="34" charset="0"/>
              </a:rPr>
              <a:t>επικοινωνήσω </a:t>
            </a:r>
            <a:r>
              <a:rPr lang="el-GR" sz="2400" dirty="0">
                <a:solidFill>
                  <a:schemeClr val="tx1">
                    <a:lumMod val="10000"/>
                  </a:schemeClr>
                </a:solidFill>
                <a:latin typeface="Calibri" panose="020F0502020204030204" pitchFamily="34" charset="0"/>
              </a:rPr>
              <a:t>απευθείας με τον υπεύθυνο καθηγητή.</a:t>
            </a:r>
          </a:p>
          <a:p>
            <a:endParaRPr lang="el-GR" sz="20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72676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046" y="522085"/>
            <a:ext cx="7960567" cy="342900"/>
          </a:xfrm>
        </p:spPr>
        <p:txBody>
          <a:bodyPr>
            <a:noAutofit/>
          </a:bodyPr>
          <a:lstStyle/>
          <a:p>
            <a:r>
              <a:rPr lang="el-GR" sz="2800" dirty="0" smtClean="0"/>
              <a:t>Ποια είναι</a:t>
            </a:r>
            <a:r>
              <a:rPr lang="en-US" sz="2800" dirty="0" smtClean="0"/>
              <a:t> </a:t>
            </a:r>
            <a:r>
              <a:rPr lang="el-GR" sz="2800" dirty="0" smtClean="0"/>
              <a:t>η διαδικασία αίτησης για την Πρακτική Άσκηση</a:t>
            </a:r>
            <a:r>
              <a:rPr lang="en-US" sz="2800" dirty="0" smtClean="0"/>
              <a:t>;</a:t>
            </a:r>
            <a:endParaRPr lang="el-GR" sz="2800" dirty="0"/>
          </a:p>
        </p:txBody>
      </p:sp>
      <p:sp>
        <p:nvSpPr>
          <p:cNvPr id="3" name="Content Placeholder 2"/>
          <p:cNvSpPr>
            <a:spLocks noGrp="1"/>
          </p:cNvSpPr>
          <p:nvPr>
            <p:ph idx="1"/>
          </p:nvPr>
        </p:nvSpPr>
        <p:spPr>
          <a:xfrm>
            <a:off x="1221456" y="1838729"/>
            <a:ext cx="8825659" cy="3708400"/>
          </a:xfrm>
        </p:spPr>
        <p:txBody>
          <a:bodyPr>
            <a:normAutofit fontScale="92500" lnSpcReduction="20000"/>
          </a:bodyPr>
          <a:lstStyle/>
          <a:p>
            <a:r>
              <a:rPr lang="el-GR" sz="2600" dirty="0" smtClean="0">
                <a:latin typeface="Calibri" panose="020F0502020204030204" pitchFamily="34" charset="0"/>
              </a:rPr>
              <a:t>Αφού συμφωνήσω με τον Φορέα σχετικά με αρμοδιότητες και την περίοδο που θα μετακινηθώ, κατεβάζω ένα </a:t>
            </a:r>
            <a:r>
              <a:rPr lang="en-US" sz="2600" dirty="0" smtClean="0">
                <a:latin typeface="Calibri" panose="020F0502020204030204" pitchFamily="34" charset="0"/>
              </a:rPr>
              <a:t>Letter of Acceptance </a:t>
            </a:r>
            <a:r>
              <a:rPr lang="el-GR" sz="2600" dirty="0" smtClean="0">
                <a:latin typeface="Calibri" panose="020F0502020204030204" pitchFamily="34" charset="0"/>
              </a:rPr>
              <a:t>από την ιστοσελίδα του Πανεπιστημίου Πειραιώς και το στέλνω στο φορέα να το συμπληρώσει και να το υπογράψει.</a:t>
            </a:r>
          </a:p>
          <a:p>
            <a:r>
              <a:rPr lang="el-GR" sz="2600" dirty="0" smtClean="0">
                <a:latin typeface="Calibri" panose="020F0502020204030204" pitchFamily="34" charset="0"/>
              </a:rPr>
              <a:t>Αφού μου στείλει</a:t>
            </a:r>
            <a:r>
              <a:rPr lang="el-GR" sz="2600" dirty="0">
                <a:latin typeface="Calibri" panose="020F0502020204030204" pitchFamily="34" charset="0"/>
              </a:rPr>
              <a:t> ο φορέας</a:t>
            </a:r>
            <a:r>
              <a:rPr lang="el-GR" sz="2600" dirty="0" smtClean="0">
                <a:latin typeface="Calibri" panose="020F0502020204030204" pitchFamily="34" charset="0"/>
              </a:rPr>
              <a:t> το </a:t>
            </a:r>
            <a:r>
              <a:rPr lang="en-US" sz="2600" dirty="0" smtClean="0">
                <a:latin typeface="Calibri" panose="020F0502020204030204" pitchFamily="34" charset="0"/>
              </a:rPr>
              <a:t>Letter of Acceptance </a:t>
            </a:r>
            <a:r>
              <a:rPr lang="el-GR" sz="2600" dirty="0" smtClean="0">
                <a:latin typeface="Calibri" panose="020F0502020204030204" pitchFamily="34" charset="0"/>
              </a:rPr>
              <a:t>υπογεγραμμένο, πηγαίνω με αυτό στη Γραμματεία του Τμήματος μου και κάνω την αίτηση.</a:t>
            </a:r>
          </a:p>
          <a:p>
            <a:r>
              <a:rPr lang="el-GR" sz="2600" dirty="0" smtClean="0">
                <a:latin typeface="Calibri" panose="020F0502020204030204" pitchFamily="34" charset="0"/>
              </a:rPr>
              <a:t>Φροντίζω την αίτηση μου για Πρακτική Άσκηση να την κάνω τουλάχιστον δύο μήνες πριν, ώστε να προχωρήσει ομαλά και εμπρόθεσμα η διαδικασία.</a:t>
            </a:r>
          </a:p>
          <a:p>
            <a:endParaRPr lang="el-GR"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63019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500" y="876300"/>
            <a:ext cx="8761413" cy="723900"/>
          </a:xfrm>
        </p:spPr>
        <p:txBody>
          <a:bodyPr>
            <a:noAutofit/>
          </a:bodyPr>
          <a:lstStyle/>
          <a:p>
            <a:r>
              <a:rPr lang="el-GR" sz="2800" dirty="0" smtClean="0"/>
              <a:t>Ποια δικαιολογητικά πρέπει να προσκομίσω στη Γραμματεία για την αίτηση μου</a:t>
            </a:r>
            <a:r>
              <a:rPr lang="en-US" sz="2800" dirty="0" smtClean="0"/>
              <a:t>;</a:t>
            </a:r>
            <a:endParaRPr lang="el-GR" sz="2800" dirty="0"/>
          </a:p>
        </p:txBody>
      </p:sp>
      <p:sp>
        <p:nvSpPr>
          <p:cNvPr id="3" name="Content Placeholder 2"/>
          <p:cNvSpPr>
            <a:spLocks noGrp="1"/>
          </p:cNvSpPr>
          <p:nvPr>
            <p:ph idx="1"/>
          </p:nvPr>
        </p:nvSpPr>
        <p:spPr>
          <a:xfrm>
            <a:off x="897738" y="2209338"/>
            <a:ext cx="11360800" cy="3450400"/>
          </a:xfrm>
        </p:spPr>
        <p:txBody>
          <a:bodyPr/>
          <a:lstStyle/>
          <a:p>
            <a:r>
              <a:rPr lang="el-GR" sz="2400" dirty="0">
                <a:latin typeface="Calibri" panose="020F0502020204030204" pitchFamily="34" charset="0"/>
              </a:rPr>
              <a:t>βιογραφικό σημείωμα,  </a:t>
            </a:r>
          </a:p>
          <a:p>
            <a:r>
              <a:rPr lang="el-GR" sz="2400" dirty="0">
                <a:latin typeface="Calibri" panose="020F0502020204030204" pitchFamily="34" charset="0"/>
              </a:rPr>
              <a:t>πιστοποιητικό σπουδών, </a:t>
            </a:r>
          </a:p>
          <a:p>
            <a:r>
              <a:rPr lang="el-GR" sz="2400" dirty="0">
                <a:latin typeface="Calibri" panose="020F0502020204030204" pitchFamily="34" charset="0"/>
              </a:rPr>
              <a:t>πιστοποιητικά ξένων γλωσσών,</a:t>
            </a:r>
          </a:p>
          <a:p>
            <a:r>
              <a:rPr lang="el-GR" sz="2400" dirty="0">
                <a:latin typeface="Calibri" panose="020F0502020204030204" pitchFamily="34" charset="0"/>
              </a:rPr>
              <a:t>φωτοαντίγραφο αστυνομικής ταυτότητας, </a:t>
            </a:r>
          </a:p>
          <a:p>
            <a:r>
              <a:rPr lang="el-GR" sz="2400" dirty="0">
                <a:latin typeface="Calibri" panose="020F0502020204030204" pitchFamily="34" charset="0"/>
              </a:rPr>
              <a:t>πρωτότυπη επιστολή αποδοχής (</a:t>
            </a:r>
            <a:r>
              <a:rPr lang="el-GR" sz="2400" dirty="0" err="1">
                <a:latin typeface="Calibri" panose="020F0502020204030204" pitchFamily="34" charset="0"/>
              </a:rPr>
              <a:t>Letter</a:t>
            </a:r>
            <a:r>
              <a:rPr lang="el-GR" sz="2400" dirty="0">
                <a:latin typeface="Calibri" panose="020F0502020204030204" pitchFamily="34" charset="0"/>
              </a:rPr>
              <a:t> of </a:t>
            </a:r>
            <a:r>
              <a:rPr lang="el-GR" sz="2400" dirty="0" err="1">
                <a:latin typeface="Calibri" panose="020F0502020204030204" pitchFamily="34" charset="0"/>
              </a:rPr>
              <a:t>acceptance</a:t>
            </a:r>
            <a:r>
              <a:rPr lang="el-GR" sz="2400" dirty="0">
                <a:latin typeface="Calibri" panose="020F0502020204030204" pitchFamily="34" charset="0"/>
              </a:rPr>
              <a:t>) του φορέα υποδοχής που θα πραγματοποιηθεί η πρακτική άσκηση</a:t>
            </a:r>
            <a:r>
              <a:rPr lang="el-GR" sz="2400" dirty="0" smtClean="0">
                <a:latin typeface="Calibri" panose="020F0502020204030204" pitchFamily="34" charset="0"/>
              </a:rPr>
              <a:t>)</a:t>
            </a:r>
            <a:r>
              <a:rPr lang="en-US" sz="2400" dirty="0" smtClean="0">
                <a:latin typeface="Calibri" panose="020F0502020204030204" pitchFamily="34" charset="0"/>
              </a:rPr>
              <a:t>.</a:t>
            </a:r>
            <a:endParaRPr lang="el-GR" sz="2400" dirty="0">
              <a:latin typeface="Calibri" panose="020F0502020204030204" pitchFamily="34" charset="0"/>
            </a:endParaRPr>
          </a:p>
          <a:p>
            <a:endParaRPr lang="el-GR" dirty="0"/>
          </a:p>
        </p:txBody>
      </p:sp>
      <p:sp>
        <p:nvSpPr>
          <p:cNvPr id="4" name="Footer Placeholder 3"/>
          <p:cNvSpPr>
            <a:spLocks noGrp="1"/>
          </p:cNvSpPr>
          <p:nvPr>
            <p:ph type="ftr" sz="quarter" idx="11"/>
          </p:nvPr>
        </p:nvSpPr>
        <p:spPr/>
        <p:txBody>
          <a:bodyPr/>
          <a:lstStyle/>
          <a:p>
            <a:r>
              <a:rPr lang="en-US" dirty="0" smtClean="0"/>
              <a:t>   </a:t>
            </a:r>
            <a:r>
              <a:rPr lang="el-GR" dirty="0" smtClean="0"/>
              <a:t>Τμήμα Διεθνών και Δημοσίων Σχέσεων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52712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irezy Meeting by Slidesgo">
  <a:themeElements>
    <a:clrScheme name="Simple Light">
      <a:dk1>
        <a:srgbClr val="F5F3EE"/>
      </a:dk1>
      <a:lt1>
        <a:srgbClr val="F0C4B6"/>
      </a:lt1>
      <a:dk2>
        <a:srgbClr val="F3E1DB"/>
      </a:dk2>
      <a:lt2>
        <a:srgbClr val="657ADF"/>
      </a:lt2>
      <a:accent1>
        <a:srgbClr val="98A6EC"/>
      </a:accent1>
      <a:accent2>
        <a:srgbClr val="EED837"/>
      </a:accent2>
      <a:accent3>
        <a:srgbClr val="000000"/>
      </a:accent3>
      <a:accent4>
        <a:srgbClr val="DC8355"/>
      </a:accent4>
      <a:accent5>
        <a:srgbClr val="73AA8E"/>
      </a:accent5>
      <a:accent6>
        <a:srgbClr val="C36738"/>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ange Memphis">
  <a:themeElements>
    <a:clrScheme name="Simple Light">
      <a:dk1>
        <a:srgbClr val="1D3136"/>
      </a:dk1>
      <a:lt1>
        <a:srgbClr val="C7E7EF"/>
      </a:lt1>
      <a:dk2>
        <a:srgbClr val="BDDDE6"/>
      </a:dk2>
      <a:lt2>
        <a:srgbClr val="75AAB6"/>
      </a:lt2>
      <a:accent1>
        <a:srgbClr val="C7E7EF"/>
      </a:accent1>
      <a:accent2>
        <a:srgbClr val="1D3136"/>
      </a:accent2>
      <a:accent3>
        <a:srgbClr val="73C4D7"/>
      </a:accent3>
      <a:accent4>
        <a:srgbClr val="F9CB9C"/>
      </a:accent4>
      <a:accent5>
        <a:srgbClr val="4C90A0"/>
      </a:accent5>
      <a:accent6>
        <a:srgbClr val="409FB6"/>
      </a:accent6>
      <a:hlink>
        <a:srgbClr val="1D313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Firezy Meeting by Slidesgo">
  <a:themeElements>
    <a:clrScheme name="Simple Light">
      <a:dk1>
        <a:srgbClr val="F5F3EE"/>
      </a:dk1>
      <a:lt1>
        <a:srgbClr val="F0C4B6"/>
      </a:lt1>
      <a:dk2>
        <a:srgbClr val="F3E1DB"/>
      </a:dk2>
      <a:lt2>
        <a:srgbClr val="657ADF"/>
      </a:lt2>
      <a:accent1>
        <a:srgbClr val="98A6EC"/>
      </a:accent1>
      <a:accent2>
        <a:srgbClr val="EED837"/>
      </a:accent2>
      <a:accent3>
        <a:srgbClr val="000000"/>
      </a:accent3>
      <a:accent4>
        <a:srgbClr val="DC8355"/>
      </a:accent4>
      <a:accent5>
        <a:srgbClr val="73AA8E"/>
      </a:accent5>
      <a:accent6>
        <a:srgbClr val="C36738"/>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Firezy Meeting by Slidesgo</Template>
  <TotalTime>213</TotalTime>
  <Words>1096</Words>
  <Application>Microsoft Office PowerPoint</Application>
  <PresentationFormat>Widescreen</PresentationFormat>
  <Paragraphs>190</Paragraphs>
  <Slides>17</Slides>
  <Notes>0</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17</vt:i4>
      </vt:variant>
    </vt:vector>
  </HeadingPairs>
  <TitlesOfParts>
    <vt:vector size="33" baseType="lpstr">
      <vt:lpstr>Arial</vt:lpstr>
      <vt:lpstr>Arvo</vt:lpstr>
      <vt:lpstr>Calibri</vt:lpstr>
      <vt:lpstr>Fira Sans Extra Condensed</vt:lpstr>
      <vt:lpstr>Fira Sans Extra Condensed Medium</vt:lpstr>
      <vt:lpstr>Fresca</vt:lpstr>
      <vt:lpstr>IBM Plex Sans</vt:lpstr>
      <vt:lpstr>Proxima Nova</vt:lpstr>
      <vt:lpstr>Proxima Nova Semibold</vt:lpstr>
      <vt:lpstr>Roboto</vt:lpstr>
      <vt:lpstr>Firezy Meeting by Slidesgo</vt:lpstr>
      <vt:lpstr>Slidesgo Final Pages</vt:lpstr>
      <vt:lpstr>Orange Memphis</vt:lpstr>
      <vt:lpstr>1_SlidesGo Final Pages</vt:lpstr>
      <vt:lpstr>1_Firezy Meeting by Slidesgo</vt:lpstr>
      <vt:lpstr>2_Slidesgo Final Pages</vt:lpstr>
      <vt:lpstr>Erasmus +  Κινητικότητα Φοιτητών για Πρακτική Άσκηση</vt:lpstr>
      <vt:lpstr>Γιατί να επιλέξω το πρόγραμμα Erasmus για την πρακτική μου άσκηση ;</vt:lpstr>
      <vt:lpstr>Πότε και πόσο μπορώ να μετακινηθώ με το Πρόγραμμα Erasmus ; </vt:lpstr>
      <vt:lpstr>Ποιοι είναι επιλέξιμοι Φορείς για Πρακτική Άσκηση;</vt:lpstr>
      <vt:lpstr>Υπάρχουν μη επιλέξιμοι Φορείς;</vt:lpstr>
      <vt:lpstr>Πώς βρίσκω πού θα πάω για Πρακτική Άσκηση;</vt:lpstr>
      <vt:lpstr>Πώς ψάχνω σωστά τον Φορέα που θα με φιλοξενήσει για την Πρακτική μου Άσκηση;</vt:lpstr>
      <vt:lpstr>Ποια είναι η διαδικασία αίτησης για την Πρακτική Άσκηση;</vt:lpstr>
      <vt:lpstr>Ποια δικαιολογητικά πρέπει να προσκομίσω στη Γραμματεία για την αίτηση μου;</vt:lpstr>
      <vt:lpstr>ΟΜΙΛΟΣ ΠΡΑΚΤΙΚΗΣ ΑΣΚΗΣΗΣ ΠΑΝΤΕΙΟΥ ΠΑΝΕΠΙΣΤΗΜΙΟΥ</vt:lpstr>
      <vt:lpstr>Προτεινόμενες Επιχειρήσεις:</vt:lpstr>
      <vt:lpstr>Προτεινόμενες Επιχειρήσεις:</vt:lpstr>
      <vt:lpstr>Προτεινόμενες Επιχειρήσεις:</vt:lpstr>
      <vt:lpstr>Προτεινόμενες Επιχειρήσεις:</vt:lpstr>
      <vt:lpstr>Χρήσιμα Tips </vt:lpstr>
      <vt:lpstr>ΕΡΩΤΗΣΕΙΣ ???</vt:lpstr>
      <vt:lpstr>ΕΥΧΑΡΙΣΤΟΥΜΕ ΠΟΛΥ ΓΙΑ ΤΗΝ ΠΡΟΣΟΧΗ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 πρακτικη</dc:title>
  <dc:creator>USER</dc:creator>
  <cp:lastModifiedBy>Χριστίνα Κοντογουλίδου</cp:lastModifiedBy>
  <cp:revision>25</cp:revision>
  <dcterms:created xsi:type="dcterms:W3CDTF">2019-03-13T07:20:20Z</dcterms:created>
  <dcterms:modified xsi:type="dcterms:W3CDTF">2020-11-04T08:10:16Z</dcterms:modified>
</cp:coreProperties>
</file>